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7"/>
  </p:notesMasterIdLst>
  <p:handoutMasterIdLst>
    <p:handoutMasterId r:id="rId18"/>
  </p:handoutMasterIdLst>
  <p:sldIdLst>
    <p:sldId id="269" r:id="rId2"/>
    <p:sldId id="257" r:id="rId3"/>
    <p:sldId id="266" r:id="rId4"/>
    <p:sldId id="265" r:id="rId5"/>
    <p:sldId id="259" r:id="rId6"/>
    <p:sldId id="262" r:id="rId7"/>
    <p:sldId id="267" r:id="rId8"/>
    <p:sldId id="268" r:id="rId9"/>
    <p:sldId id="270" r:id="rId10"/>
    <p:sldId id="272" r:id="rId11"/>
    <p:sldId id="273" r:id="rId12"/>
    <p:sldId id="271" r:id="rId13"/>
    <p:sldId id="275" r:id="rId14"/>
    <p:sldId id="278" r:id="rId15"/>
    <p:sldId id="27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urdes Martinez" initials="LM" lastIdx="0" clrIdx="0">
    <p:extLst>
      <p:ext uri="{19B8F6BF-5375-455C-9EA6-DF929625EA0E}">
        <p15:presenceInfo xmlns:p15="http://schemas.microsoft.com/office/powerpoint/2012/main" userId="Lourdes Martine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951" autoAdjust="0"/>
    <p:restoredTop sz="32403" autoAdjust="0"/>
  </p:normalViewPr>
  <p:slideViewPr>
    <p:cSldViewPr snapToGrid="0">
      <p:cViewPr varScale="1">
        <p:scale>
          <a:sx n="89" d="100"/>
          <a:sy n="89" d="100"/>
        </p:scale>
        <p:origin x="102" y="552"/>
      </p:cViewPr>
      <p:guideLst/>
    </p:cSldViewPr>
  </p:slideViewPr>
  <p:outlineViewPr>
    <p:cViewPr>
      <p:scale>
        <a:sx n="33" d="100"/>
        <a:sy n="33" d="100"/>
      </p:scale>
      <p:origin x="0" y="-5448"/>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316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s-ES" dirty="0"/>
              <a:t>15 alumnos (as)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PA"/>
        </a:p>
      </c:txPr>
    </c:title>
    <c:autoTitleDeleted val="0"/>
    <c:plotArea>
      <c:layout/>
      <c:barChart>
        <c:barDir val="col"/>
        <c:grouping val="clustered"/>
        <c:varyColors val="0"/>
        <c:ser>
          <c:idx val="0"/>
          <c:order val="0"/>
          <c:tx>
            <c:strRef>
              <c:f>Hoja1!$B$1</c:f>
              <c:strCache>
                <c:ptCount val="1"/>
                <c:pt idx="0">
                  <c:v>Serie 1</c:v>
                </c:pt>
              </c:strCache>
            </c:strRef>
          </c:tx>
          <c:spPr>
            <a:solidFill>
              <a:schemeClr val="accent1"/>
            </a:solidFill>
            <a:ln>
              <a:noFill/>
            </a:ln>
            <a:effectLst/>
          </c:spPr>
          <c:invertIfNegative val="0"/>
          <c:cat>
            <c:strRef>
              <c:f>Hoja1!$A$2:$A$3</c:f>
              <c:strCache>
                <c:ptCount val="2"/>
                <c:pt idx="0">
                  <c:v>NIÑOS </c:v>
                </c:pt>
                <c:pt idx="1">
                  <c:v>NIÑAS </c:v>
                </c:pt>
              </c:strCache>
            </c:strRef>
          </c:cat>
          <c:val>
            <c:numRef>
              <c:f>Hoja1!$B$2:$B$3</c:f>
              <c:numCache>
                <c:formatCode>General</c:formatCode>
                <c:ptCount val="2"/>
                <c:pt idx="0">
                  <c:v>6</c:v>
                </c:pt>
                <c:pt idx="1">
                  <c:v>2.5</c:v>
                </c:pt>
              </c:numCache>
            </c:numRef>
          </c:val>
          <c:extLst>
            <c:ext xmlns:c16="http://schemas.microsoft.com/office/drawing/2014/chart" uri="{C3380CC4-5D6E-409C-BE32-E72D297353CC}">
              <c16:uniqueId val="{00000000-CAAF-4C9F-972D-6081E38B9A90}"/>
            </c:ext>
          </c:extLst>
        </c:ser>
        <c:ser>
          <c:idx val="1"/>
          <c:order val="1"/>
          <c:tx>
            <c:strRef>
              <c:f>Hoja1!$C$1</c:f>
              <c:strCache>
                <c:ptCount val="1"/>
                <c:pt idx="0">
                  <c:v>Serie 2</c:v>
                </c:pt>
              </c:strCache>
            </c:strRef>
          </c:tx>
          <c:spPr>
            <a:solidFill>
              <a:srgbClr val="FF00FF"/>
            </a:solidFill>
            <a:ln>
              <a:noFill/>
            </a:ln>
            <a:effectLst/>
          </c:spPr>
          <c:invertIfNegative val="0"/>
          <c:cat>
            <c:strRef>
              <c:f>Hoja1!$A$2:$A$3</c:f>
              <c:strCache>
                <c:ptCount val="2"/>
                <c:pt idx="0">
                  <c:v>NIÑOS </c:v>
                </c:pt>
                <c:pt idx="1">
                  <c:v>NIÑAS </c:v>
                </c:pt>
              </c:strCache>
            </c:strRef>
          </c:cat>
          <c:val>
            <c:numRef>
              <c:f>Hoja1!$C$2:$C$3</c:f>
              <c:numCache>
                <c:formatCode>General</c:formatCode>
                <c:ptCount val="2"/>
                <c:pt idx="0">
                  <c:v>9</c:v>
                </c:pt>
                <c:pt idx="1">
                  <c:v>4.4000000000000004</c:v>
                </c:pt>
              </c:numCache>
            </c:numRef>
          </c:val>
          <c:extLst>
            <c:ext xmlns:c16="http://schemas.microsoft.com/office/drawing/2014/chart" uri="{C3380CC4-5D6E-409C-BE32-E72D297353CC}">
              <c16:uniqueId val="{00000001-CAAF-4C9F-972D-6081E38B9A90}"/>
            </c:ext>
          </c:extLst>
        </c:ser>
        <c:dLbls>
          <c:showLegendKey val="0"/>
          <c:showVal val="0"/>
          <c:showCatName val="0"/>
          <c:showSerName val="0"/>
          <c:showPercent val="0"/>
          <c:showBubbleSize val="0"/>
        </c:dLbls>
        <c:gapWidth val="219"/>
        <c:overlap val="-27"/>
        <c:axId val="249824911"/>
        <c:axId val="248598719"/>
      </c:barChart>
      <c:catAx>
        <c:axId val="2498249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PA"/>
          </a:p>
        </c:txPr>
        <c:crossAx val="248598719"/>
        <c:crosses val="autoZero"/>
        <c:auto val="1"/>
        <c:lblAlgn val="ctr"/>
        <c:lblOffset val="100"/>
        <c:noMultiLvlLbl val="0"/>
      </c:catAx>
      <c:valAx>
        <c:axId val="2485987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PA"/>
          </a:p>
        </c:txPr>
        <c:crossAx val="2498249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P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PA"/>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ACDA4C-D82D-41BC-8F7F-6E367BD0465A}" type="doc">
      <dgm:prSet loTypeId="urn:microsoft.com/office/officeart/2008/layout/HorizontalMultiLevelHierarchy" loCatId="hierarchy" qsTypeId="urn:microsoft.com/office/officeart/2005/8/quickstyle/simple5" qsCatId="simple" csTypeId="urn:microsoft.com/office/officeart/2005/8/colors/accent1_2" csCatId="accent1" phldr="1"/>
      <dgm:spPr/>
      <dgm:t>
        <a:bodyPr/>
        <a:lstStyle/>
        <a:p>
          <a:endParaRPr lang="es-ES"/>
        </a:p>
      </dgm:t>
    </dgm:pt>
    <dgm:pt modelId="{27B968F4-C111-4175-BEB0-490258D76CF8}">
      <dgm:prSet phldrT="[Texto]"/>
      <dgm:spPr>
        <a:solidFill>
          <a:srgbClr val="FF0000"/>
        </a:solidFill>
        <a:ln>
          <a:solidFill>
            <a:srgbClr val="FF0000"/>
          </a:solidFill>
        </a:ln>
      </dgm:spPr>
      <dgm:t>
        <a:bodyPr/>
        <a:lstStyle/>
        <a:p>
          <a:r>
            <a:rPr lang="es-PA" dirty="0"/>
            <a:t>Actividades de la vida diaria </a:t>
          </a:r>
          <a:endParaRPr lang="es-ES" dirty="0"/>
        </a:p>
      </dgm:t>
    </dgm:pt>
    <dgm:pt modelId="{4B136438-2237-444F-8967-EC9F775410D7}" type="parTrans" cxnId="{FFC1F4E6-7B62-41BD-947C-E638424FD2C7}">
      <dgm:prSet/>
      <dgm:spPr/>
      <dgm:t>
        <a:bodyPr/>
        <a:lstStyle/>
        <a:p>
          <a:endParaRPr lang="es-ES"/>
        </a:p>
      </dgm:t>
    </dgm:pt>
    <dgm:pt modelId="{CC4A4F4D-A3B7-46DA-917C-241840D965C8}" type="sibTrans" cxnId="{FFC1F4E6-7B62-41BD-947C-E638424FD2C7}">
      <dgm:prSet/>
      <dgm:spPr/>
      <dgm:t>
        <a:bodyPr/>
        <a:lstStyle/>
        <a:p>
          <a:endParaRPr lang="es-ES"/>
        </a:p>
      </dgm:t>
    </dgm:pt>
    <dgm:pt modelId="{7DE81BF4-98DF-4C3D-9D68-9C2DD8209672}">
      <dgm:prSet phldrT="[Texto]"/>
      <dgm:spPr>
        <a:solidFill>
          <a:schemeClr val="bg2"/>
        </a:solidFill>
      </dgm:spPr>
      <dgm:t>
        <a:bodyPr/>
        <a:lstStyle/>
        <a:p>
          <a:r>
            <a:rPr lang="es-PA" dirty="0"/>
            <a:t>Básicas </a:t>
          </a:r>
          <a:endParaRPr lang="es-ES" dirty="0"/>
        </a:p>
      </dgm:t>
    </dgm:pt>
    <dgm:pt modelId="{248F7BFB-E9AB-4ABD-9FC1-5DBF6FA41DBA}" type="parTrans" cxnId="{151225E2-FAF2-481F-84CF-FACDD2DC7FF0}">
      <dgm:prSet/>
      <dgm:spPr/>
      <dgm:t>
        <a:bodyPr/>
        <a:lstStyle/>
        <a:p>
          <a:endParaRPr lang="es-ES"/>
        </a:p>
      </dgm:t>
    </dgm:pt>
    <dgm:pt modelId="{00994D18-0CB5-4E51-BA06-ED7A9E330BD2}" type="sibTrans" cxnId="{151225E2-FAF2-481F-84CF-FACDD2DC7FF0}">
      <dgm:prSet/>
      <dgm:spPr/>
      <dgm:t>
        <a:bodyPr/>
        <a:lstStyle/>
        <a:p>
          <a:endParaRPr lang="es-ES"/>
        </a:p>
      </dgm:t>
    </dgm:pt>
    <dgm:pt modelId="{51D052C0-BD86-481A-8A9D-BA154BDF9D62}">
      <dgm:prSet phldrT="[Texto]"/>
      <dgm:spPr>
        <a:solidFill>
          <a:srgbClr val="92D050"/>
        </a:solidFill>
      </dgm:spPr>
      <dgm:t>
        <a:bodyPr/>
        <a:lstStyle/>
        <a:p>
          <a:r>
            <a:rPr lang="es-PA" dirty="0"/>
            <a:t>instrumentales</a:t>
          </a:r>
          <a:endParaRPr lang="es-ES" dirty="0"/>
        </a:p>
      </dgm:t>
    </dgm:pt>
    <dgm:pt modelId="{7C9CE065-7C77-4E73-9725-E1A5BD15E432}" type="parTrans" cxnId="{560BB159-D561-403D-A05A-63EE1A1FA2AC}">
      <dgm:prSet/>
      <dgm:spPr/>
      <dgm:t>
        <a:bodyPr/>
        <a:lstStyle/>
        <a:p>
          <a:endParaRPr lang="es-ES"/>
        </a:p>
      </dgm:t>
    </dgm:pt>
    <dgm:pt modelId="{6183C9AD-5618-4675-BF74-AD58FED42631}" type="sibTrans" cxnId="{560BB159-D561-403D-A05A-63EE1A1FA2AC}">
      <dgm:prSet/>
      <dgm:spPr/>
      <dgm:t>
        <a:bodyPr/>
        <a:lstStyle/>
        <a:p>
          <a:endParaRPr lang="es-ES"/>
        </a:p>
      </dgm:t>
    </dgm:pt>
    <dgm:pt modelId="{60005E33-B114-4B0E-BBE0-9D3267E2A68E}">
      <dgm:prSet phldrT="[Texto]"/>
      <dgm:spPr>
        <a:solidFill>
          <a:srgbClr val="FFC000"/>
        </a:solidFill>
      </dgm:spPr>
      <dgm:t>
        <a:bodyPr/>
        <a:lstStyle/>
        <a:p>
          <a:r>
            <a:rPr lang="es-PA" dirty="0"/>
            <a:t>Avanzadas</a:t>
          </a:r>
          <a:endParaRPr lang="es-ES" dirty="0"/>
        </a:p>
      </dgm:t>
    </dgm:pt>
    <dgm:pt modelId="{D7F949BE-D9F3-40EA-94A5-7BBCFDA96CBF}" type="parTrans" cxnId="{6E2E66B4-AEEB-4970-B66B-E3868F24F3C0}">
      <dgm:prSet/>
      <dgm:spPr/>
      <dgm:t>
        <a:bodyPr/>
        <a:lstStyle/>
        <a:p>
          <a:endParaRPr lang="es-ES"/>
        </a:p>
      </dgm:t>
    </dgm:pt>
    <dgm:pt modelId="{6B668C55-F558-4739-A8DE-249FCD12AE5E}" type="sibTrans" cxnId="{6E2E66B4-AEEB-4970-B66B-E3868F24F3C0}">
      <dgm:prSet/>
      <dgm:spPr/>
      <dgm:t>
        <a:bodyPr/>
        <a:lstStyle/>
        <a:p>
          <a:endParaRPr lang="es-ES"/>
        </a:p>
      </dgm:t>
    </dgm:pt>
    <dgm:pt modelId="{5220F55C-9C96-4DC0-BD16-77F2B73BE95A}">
      <dgm:prSet/>
      <dgm:spPr>
        <a:solidFill>
          <a:srgbClr val="00B0F0"/>
        </a:solidFill>
      </dgm:spPr>
      <dgm:t>
        <a:bodyPr/>
        <a:lstStyle/>
        <a:p>
          <a:r>
            <a:rPr lang="es-PA" dirty="0"/>
            <a:t>Alimentación ,higiene vestuario, control de esfínteres </a:t>
          </a:r>
          <a:endParaRPr lang="es-ES" dirty="0"/>
        </a:p>
      </dgm:t>
    </dgm:pt>
    <dgm:pt modelId="{DEE6ABA8-AB1D-4E61-B40D-B3CF07EBD0FA}" type="parTrans" cxnId="{27E17A5A-8E08-4EBD-B14F-3755B566C7F0}">
      <dgm:prSet/>
      <dgm:spPr/>
      <dgm:t>
        <a:bodyPr/>
        <a:lstStyle/>
        <a:p>
          <a:endParaRPr lang="es-ES"/>
        </a:p>
      </dgm:t>
    </dgm:pt>
    <dgm:pt modelId="{1731BCF6-9D54-486B-B12A-66CD9062E0BF}" type="sibTrans" cxnId="{27E17A5A-8E08-4EBD-B14F-3755B566C7F0}">
      <dgm:prSet/>
      <dgm:spPr/>
      <dgm:t>
        <a:bodyPr/>
        <a:lstStyle/>
        <a:p>
          <a:endParaRPr lang="es-ES"/>
        </a:p>
      </dgm:t>
    </dgm:pt>
    <dgm:pt modelId="{98241EFF-D939-4B43-96FE-63EB729547DD}">
      <dgm:prSet/>
      <dgm:spPr/>
      <dgm:t>
        <a:bodyPr/>
        <a:lstStyle/>
        <a:p>
          <a:r>
            <a:rPr lang="es-PA" dirty="0"/>
            <a:t>Manejo de dinero , medicación ,limpieza del hogar, preparación de comida manejo de trasporte y teléfono</a:t>
          </a:r>
          <a:endParaRPr lang="es-ES" dirty="0"/>
        </a:p>
      </dgm:t>
    </dgm:pt>
    <dgm:pt modelId="{087A3AA7-827F-41DC-8E63-AC5D2638D07F}" type="parTrans" cxnId="{B6719052-E421-4829-B028-689F1A623E53}">
      <dgm:prSet/>
      <dgm:spPr/>
      <dgm:t>
        <a:bodyPr/>
        <a:lstStyle/>
        <a:p>
          <a:endParaRPr lang="es-ES"/>
        </a:p>
      </dgm:t>
    </dgm:pt>
    <dgm:pt modelId="{035D99C5-71D6-439B-9CE0-3C3BAA36DFE7}" type="sibTrans" cxnId="{B6719052-E421-4829-B028-689F1A623E53}">
      <dgm:prSet/>
      <dgm:spPr/>
      <dgm:t>
        <a:bodyPr/>
        <a:lstStyle/>
        <a:p>
          <a:endParaRPr lang="es-ES"/>
        </a:p>
      </dgm:t>
    </dgm:pt>
    <dgm:pt modelId="{737F804E-F4F3-4DCA-A007-D4CA7940F855}">
      <dgm:prSet/>
      <dgm:spPr>
        <a:solidFill>
          <a:srgbClr val="FF00FF"/>
        </a:solidFill>
      </dgm:spPr>
      <dgm:t>
        <a:bodyPr/>
        <a:lstStyle/>
        <a:p>
          <a:r>
            <a:rPr lang="es-PA" dirty="0"/>
            <a:t>Conducta social relaciones interpersonales </a:t>
          </a:r>
          <a:endParaRPr lang="es-ES" dirty="0"/>
        </a:p>
      </dgm:t>
    </dgm:pt>
    <dgm:pt modelId="{D5B7980A-9718-423F-85AD-ABE05E78B478}" type="parTrans" cxnId="{396A7586-20CA-4F02-9779-5E52F18F4CDC}">
      <dgm:prSet/>
      <dgm:spPr/>
      <dgm:t>
        <a:bodyPr/>
        <a:lstStyle/>
        <a:p>
          <a:endParaRPr lang="es-ES"/>
        </a:p>
      </dgm:t>
    </dgm:pt>
    <dgm:pt modelId="{B67D67C1-091F-4BB7-A7DC-9DE0505AD8F3}" type="sibTrans" cxnId="{396A7586-20CA-4F02-9779-5E52F18F4CDC}">
      <dgm:prSet/>
      <dgm:spPr/>
      <dgm:t>
        <a:bodyPr/>
        <a:lstStyle/>
        <a:p>
          <a:endParaRPr lang="es-ES"/>
        </a:p>
      </dgm:t>
    </dgm:pt>
    <dgm:pt modelId="{627A09DE-7708-49B8-81C0-41B79805BCB7}" type="pres">
      <dgm:prSet presAssocID="{FEACDA4C-D82D-41BC-8F7F-6E367BD0465A}" presName="Name0" presStyleCnt="0">
        <dgm:presLayoutVars>
          <dgm:chPref val="1"/>
          <dgm:dir/>
          <dgm:animOne val="branch"/>
          <dgm:animLvl val="lvl"/>
          <dgm:resizeHandles val="exact"/>
        </dgm:presLayoutVars>
      </dgm:prSet>
      <dgm:spPr/>
    </dgm:pt>
    <dgm:pt modelId="{D9A0683C-65D1-487F-AEBD-E2FED14B4856}" type="pres">
      <dgm:prSet presAssocID="{27B968F4-C111-4175-BEB0-490258D76CF8}" presName="root1" presStyleCnt="0"/>
      <dgm:spPr/>
    </dgm:pt>
    <dgm:pt modelId="{D48C9F4A-CF94-48DD-A4C2-8F77D50F2D12}" type="pres">
      <dgm:prSet presAssocID="{27B968F4-C111-4175-BEB0-490258D76CF8}" presName="LevelOneTextNode" presStyleLbl="node0" presStyleIdx="0" presStyleCnt="1" custAng="5400000" custFlipVert="0" custScaleX="469536" custScaleY="101458">
        <dgm:presLayoutVars>
          <dgm:chPref val="3"/>
        </dgm:presLayoutVars>
      </dgm:prSet>
      <dgm:spPr/>
    </dgm:pt>
    <dgm:pt modelId="{3A8C6A48-72D1-4642-9086-0F0F4B523525}" type="pres">
      <dgm:prSet presAssocID="{27B968F4-C111-4175-BEB0-490258D76CF8}" presName="level2hierChild" presStyleCnt="0"/>
      <dgm:spPr/>
    </dgm:pt>
    <dgm:pt modelId="{B30EA493-527F-4BE4-905B-B9E2ABCCEBF7}" type="pres">
      <dgm:prSet presAssocID="{248F7BFB-E9AB-4ABD-9FC1-5DBF6FA41DBA}" presName="conn2-1" presStyleLbl="parChTrans1D2" presStyleIdx="0" presStyleCnt="3"/>
      <dgm:spPr/>
    </dgm:pt>
    <dgm:pt modelId="{F840CF8E-472B-48A3-884B-D2F9DD2F1543}" type="pres">
      <dgm:prSet presAssocID="{248F7BFB-E9AB-4ABD-9FC1-5DBF6FA41DBA}" presName="connTx" presStyleLbl="parChTrans1D2" presStyleIdx="0" presStyleCnt="3"/>
      <dgm:spPr/>
    </dgm:pt>
    <dgm:pt modelId="{1807BC3C-D5D9-41C9-993C-88F6372452F9}" type="pres">
      <dgm:prSet presAssocID="{7DE81BF4-98DF-4C3D-9D68-9C2DD8209672}" presName="root2" presStyleCnt="0"/>
      <dgm:spPr/>
    </dgm:pt>
    <dgm:pt modelId="{579DFF5F-3BDF-4A73-AF97-6355EE4988AC}" type="pres">
      <dgm:prSet presAssocID="{7DE81BF4-98DF-4C3D-9D68-9C2DD8209672}" presName="LevelTwoTextNode" presStyleLbl="node2" presStyleIdx="0" presStyleCnt="3" custScaleY="148336">
        <dgm:presLayoutVars>
          <dgm:chPref val="3"/>
        </dgm:presLayoutVars>
      </dgm:prSet>
      <dgm:spPr/>
    </dgm:pt>
    <dgm:pt modelId="{A04DE1B2-771F-4CD3-8BA8-3CD69B4B1B64}" type="pres">
      <dgm:prSet presAssocID="{7DE81BF4-98DF-4C3D-9D68-9C2DD8209672}" presName="level3hierChild" presStyleCnt="0"/>
      <dgm:spPr/>
    </dgm:pt>
    <dgm:pt modelId="{7497D9F8-F322-49D7-92D0-C54EF1AFF21E}" type="pres">
      <dgm:prSet presAssocID="{DEE6ABA8-AB1D-4E61-B40D-B3CF07EBD0FA}" presName="conn2-1" presStyleLbl="parChTrans1D3" presStyleIdx="0" presStyleCnt="3"/>
      <dgm:spPr/>
    </dgm:pt>
    <dgm:pt modelId="{033D0EEF-7426-4F2A-B117-9E4DBC4EBB10}" type="pres">
      <dgm:prSet presAssocID="{DEE6ABA8-AB1D-4E61-B40D-B3CF07EBD0FA}" presName="connTx" presStyleLbl="parChTrans1D3" presStyleIdx="0" presStyleCnt="3"/>
      <dgm:spPr/>
    </dgm:pt>
    <dgm:pt modelId="{E4EDC6A3-94A3-47FF-9DD6-61A1E4A4DE91}" type="pres">
      <dgm:prSet presAssocID="{5220F55C-9C96-4DC0-BD16-77F2B73BE95A}" presName="root2" presStyleCnt="0"/>
      <dgm:spPr/>
    </dgm:pt>
    <dgm:pt modelId="{C590F5B6-73E5-4E84-84C9-EBB96B0823A5}" type="pres">
      <dgm:prSet presAssocID="{5220F55C-9C96-4DC0-BD16-77F2B73BE95A}" presName="LevelTwoTextNode" presStyleLbl="node3" presStyleIdx="0" presStyleCnt="3" custScaleY="172644">
        <dgm:presLayoutVars>
          <dgm:chPref val="3"/>
        </dgm:presLayoutVars>
      </dgm:prSet>
      <dgm:spPr>
        <a:prstGeom prst="pentagon">
          <a:avLst/>
        </a:prstGeom>
      </dgm:spPr>
    </dgm:pt>
    <dgm:pt modelId="{DC3CFD34-3AFE-4518-962D-90C662B10EFD}" type="pres">
      <dgm:prSet presAssocID="{5220F55C-9C96-4DC0-BD16-77F2B73BE95A}" presName="level3hierChild" presStyleCnt="0"/>
      <dgm:spPr/>
    </dgm:pt>
    <dgm:pt modelId="{E453428F-BCBD-465A-9650-A54FDCE99FAD}" type="pres">
      <dgm:prSet presAssocID="{7C9CE065-7C77-4E73-9725-E1A5BD15E432}" presName="conn2-1" presStyleLbl="parChTrans1D2" presStyleIdx="1" presStyleCnt="3"/>
      <dgm:spPr/>
    </dgm:pt>
    <dgm:pt modelId="{4025AB68-287F-48E7-B3F9-1E71058708B6}" type="pres">
      <dgm:prSet presAssocID="{7C9CE065-7C77-4E73-9725-E1A5BD15E432}" presName="connTx" presStyleLbl="parChTrans1D2" presStyleIdx="1" presStyleCnt="3"/>
      <dgm:spPr/>
    </dgm:pt>
    <dgm:pt modelId="{E37F4371-2D91-4BA2-ADBF-A3D0FF5A34DF}" type="pres">
      <dgm:prSet presAssocID="{51D052C0-BD86-481A-8A9D-BA154BDF9D62}" presName="root2" presStyleCnt="0"/>
      <dgm:spPr/>
    </dgm:pt>
    <dgm:pt modelId="{05DFE01D-7BAB-4DC7-9A18-6AFE4C426266}" type="pres">
      <dgm:prSet presAssocID="{51D052C0-BD86-481A-8A9D-BA154BDF9D62}" presName="LevelTwoTextNode" presStyleLbl="node2" presStyleIdx="1" presStyleCnt="3" custScaleY="124495">
        <dgm:presLayoutVars>
          <dgm:chPref val="3"/>
        </dgm:presLayoutVars>
      </dgm:prSet>
      <dgm:spPr/>
    </dgm:pt>
    <dgm:pt modelId="{E6856F7A-5F45-4FA5-814E-99ED40B11E7D}" type="pres">
      <dgm:prSet presAssocID="{51D052C0-BD86-481A-8A9D-BA154BDF9D62}" presName="level3hierChild" presStyleCnt="0"/>
      <dgm:spPr/>
    </dgm:pt>
    <dgm:pt modelId="{FCD6239E-40F2-4E6E-81F2-546EC5927AAB}" type="pres">
      <dgm:prSet presAssocID="{087A3AA7-827F-41DC-8E63-AC5D2638D07F}" presName="conn2-1" presStyleLbl="parChTrans1D3" presStyleIdx="1" presStyleCnt="3"/>
      <dgm:spPr/>
    </dgm:pt>
    <dgm:pt modelId="{77445F5E-3067-4CCB-B12A-79822909E9BE}" type="pres">
      <dgm:prSet presAssocID="{087A3AA7-827F-41DC-8E63-AC5D2638D07F}" presName="connTx" presStyleLbl="parChTrans1D3" presStyleIdx="1" presStyleCnt="3"/>
      <dgm:spPr/>
    </dgm:pt>
    <dgm:pt modelId="{D2F0C57F-6D04-4958-85B7-F08AB26EF46F}" type="pres">
      <dgm:prSet presAssocID="{98241EFF-D939-4B43-96FE-63EB729547DD}" presName="root2" presStyleCnt="0"/>
      <dgm:spPr/>
    </dgm:pt>
    <dgm:pt modelId="{FDEF8938-2A87-4D26-B978-D00EC897D969}" type="pres">
      <dgm:prSet presAssocID="{98241EFF-D939-4B43-96FE-63EB729547DD}" presName="LevelTwoTextNode" presStyleLbl="node3" presStyleIdx="1" presStyleCnt="3" custScaleY="170710">
        <dgm:presLayoutVars>
          <dgm:chPref val="3"/>
        </dgm:presLayoutVars>
      </dgm:prSet>
      <dgm:spPr>
        <a:prstGeom prst="pentagon">
          <a:avLst/>
        </a:prstGeom>
      </dgm:spPr>
    </dgm:pt>
    <dgm:pt modelId="{C4F673AC-0852-42EC-B667-DC0B842ED6F9}" type="pres">
      <dgm:prSet presAssocID="{98241EFF-D939-4B43-96FE-63EB729547DD}" presName="level3hierChild" presStyleCnt="0"/>
      <dgm:spPr/>
    </dgm:pt>
    <dgm:pt modelId="{410298EB-36C6-40AB-9388-B3BBAA6F42E6}" type="pres">
      <dgm:prSet presAssocID="{D7F949BE-D9F3-40EA-94A5-7BBCFDA96CBF}" presName="conn2-1" presStyleLbl="parChTrans1D2" presStyleIdx="2" presStyleCnt="3"/>
      <dgm:spPr/>
    </dgm:pt>
    <dgm:pt modelId="{67ED2F9C-4DBA-4ED9-ACC9-813F35060327}" type="pres">
      <dgm:prSet presAssocID="{D7F949BE-D9F3-40EA-94A5-7BBCFDA96CBF}" presName="connTx" presStyleLbl="parChTrans1D2" presStyleIdx="2" presStyleCnt="3"/>
      <dgm:spPr/>
    </dgm:pt>
    <dgm:pt modelId="{2290BFDB-0E2C-49DC-9E9D-0514EE476A52}" type="pres">
      <dgm:prSet presAssocID="{60005E33-B114-4B0E-BBE0-9D3267E2A68E}" presName="root2" presStyleCnt="0"/>
      <dgm:spPr/>
    </dgm:pt>
    <dgm:pt modelId="{1B8B0520-3C14-4E24-8562-44CDC2C80559}" type="pres">
      <dgm:prSet presAssocID="{60005E33-B114-4B0E-BBE0-9D3267E2A68E}" presName="LevelTwoTextNode" presStyleLbl="node2" presStyleIdx="2" presStyleCnt="3">
        <dgm:presLayoutVars>
          <dgm:chPref val="3"/>
        </dgm:presLayoutVars>
      </dgm:prSet>
      <dgm:spPr/>
    </dgm:pt>
    <dgm:pt modelId="{379865F3-6612-4B37-BB19-64C503A7DC6D}" type="pres">
      <dgm:prSet presAssocID="{60005E33-B114-4B0E-BBE0-9D3267E2A68E}" presName="level3hierChild" presStyleCnt="0"/>
      <dgm:spPr/>
    </dgm:pt>
    <dgm:pt modelId="{FC9F6B19-DBF9-4FE3-B6E3-C116BBAEC4A5}" type="pres">
      <dgm:prSet presAssocID="{D5B7980A-9718-423F-85AD-ABE05E78B478}" presName="conn2-1" presStyleLbl="parChTrans1D3" presStyleIdx="2" presStyleCnt="3"/>
      <dgm:spPr/>
    </dgm:pt>
    <dgm:pt modelId="{B8FA0CC3-ADD8-4DEF-BD18-F2212010731E}" type="pres">
      <dgm:prSet presAssocID="{D5B7980A-9718-423F-85AD-ABE05E78B478}" presName="connTx" presStyleLbl="parChTrans1D3" presStyleIdx="2" presStyleCnt="3"/>
      <dgm:spPr/>
    </dgm:pt>
    <dgm:pt modelId="{F6CD8509-03BF-432A-99AD-B5F640F31083}" type="pres">
      <dgm:prSet presAssocID="{737F804E-F4F3-4DCA-A007-D4CA7940F855}" presName="root2" presStyleCnt="0"/>
      <dgm:spPr/>
    </dgm:pt>
    <dgm:pt modelId="{8DADC7C5-9192-4A86-BE99-10EADA460320}" type="pres">
      <dgm:prSet presAssocID="{737F804E-F4F3-4DCA-A007-D4CA7940F855}" presName="LevelTwoTextNode" presStyleLbl="node3" presStyleIdx="2" presStyleCnt="3" custScaleY="182839">
        <dgm:presLayoutVars>
          <dgm:chPref val="3"/>
        </dgm:presLayoutVars>
      </dgm:prSet>
      <dgm:spPr>
        <a:prstGeom prst="pentagon">
          <a:avLst/>
        </a:prstGeom>
      </dgm:spPr>
    </dgm:pt>
    <dgm:pt modelId="{CCC9A958-1E47-45D5-876A-8D62357190A2}" type="pres">
      <dgm:prSet presAssocID="{737F804E-F4F3-4DCA-A007-D4CA7940F855}" presName="level3hierChild" presStyleCnt="0"/>
      <dgm:spPr/>
    </dgm:pt>
  </dgm:ptLst>
  <dgm:cxnLst>
    <dgm:cxn modelId="{486C1E07-C41A-443E-B824-81B43A9032E9}" type="presOf" srcId="{60005E33-B114-4B0E-BBE0-9D3267E2A68E}" destId="{1B8B0520-3C14-4E24-8562-44CDC2C80559}" srcOrd="0" destOrd="0" presId="urn:microsoft.com/office/officeart/2008/layout/HorizontalMultiLevelHierarchy"/>
    <dgm:cxn modelId="{41148D0D-8C6A-4FCC-81F7-8C3D2A43B7BD}" type="presOf" srcId="{D7F949BE-D9F3-40EA-94A5-7BBCFDA96CBF}" destId="{67ED2F9C-4DBA-4ED9-ACC9-813F35060327}" srcOrd="1" destOrd="0" presId="urn:microsoft.com/office/officeart/2008/layout/HorizontalMultiLevelHierarchy"/>
    <dgm:cxn modelId="{031E5113-2FCD-44AA-A397-A67297F53997}" type="presOf" srcId="{7DE81BF4-98DF-4C3D-9D68-9C2DD8209672}" destId="{579DFF5F-3BDF-4A73-AF97-6355EE4988AC}" srcOrd="0" destOrd="0" presId="urn:microsoft.com/office/officeart/2008/layout/HorizontalMultiLevelHierarchy"/>
    <dgm:cxn modelId="{E1651119-3F0E-4BDA-88EB-1CA17884D6F6}" type="presOf" srcId="{FEACDA4C-D82D-41BC-8F7F-6E367BD0465A}" destId="{627A09DE-7708-49B8-81C0-41B79805BCB7}" srcOrd="0" destOrd="0" presId="urn:microsoft.com/office/officeart/2008/layout/HorizontalMultiLevelHierarchy"/>
    <dgm:cxn modelId="{C210391C-4C95-4BE6-B6AB-88C81128A3D2}" type="presOf" srcId="{7C9CE065-7C77-4E73-9725-E1A5BD15E432}" destId="{4025AB68-287F-48E7-B3F9-1E71058708B6}" srcOrd="1" destOrd="0" presId="urn:microsoft.com/office/officeart/2008/layout/HorizontalMultiLevelHierarchy"/>
    <dgm:cxn modelId="{AF82601F-8A46-43E4-BE97-95517ACD7872}" type="presOf" srcId="{DEE6ABA8-AB1D-4E61-B40D-B3CF07EBD0FA}" destId="{7497D9F8-F322-49D7-92D0-C54EF1AFF21E}" srcOrd="0" destOrd="0" presId="urn:microsoft.com/office/officeart/2008/layout/HorizontalMultiLevelHierarchy"/>
    <dgm:cxn modelId="{7E090422-96B6-4654-9CF7-BA76DDA90891}" type="presOf" srcId="{737F804E-F4F3-4DCA-A007-D4CA7940F855}" destId="{8DADC7C5-9192-4A86-BE99-10EADA460320}" srcOrd="0" destOrd="0" presId="urn:microsoft.com/office/officeart/2008/layout/HorizontalMultiLevelHierarchy"/>
    <dgm:cxn modelId="{E27A5B27-D637-4653-A1CA-C75D8CE2856B}" type="presOf" srcId="{D5B7980A-9718-423F-85AD-ABE05E78B478}" destId="{B8FA0CC3-ADD8-4DEF-BD18-F2212010731E}" srcOrd="1" destOrd="0" presId="urn:microsoft.com/office/officeart/2008/layout/HorizontalMultiLevelHierarchy"/>
    <dgm:cxn modelId="{6C1B5C31-6B58-4A76-9433-6CDA4A04DD3D}" type="presOf" srcId="{D7F949BE-D9F3-40EA-94A5-7BBCFDA96CBF}" destId="{410298EB-36C6-40AB-9388-B3BBAA6F42E6}" srcOrd="0" destOrd="0" presId="urn:microsoft.com/office/officeart/2008/layout/HorizontalMultiLevelHierarchy"/>
    <dgm:cxn modelId="{5EA09F5F-D239-4F0B-A034-1D399BBF9664}" type="presOf" srcId="{5220F55C-9C96-4DC0-BD16-77F2B73BE95A}" destId="{C590F5B6-73E5-4E84-84C9-EBB96B0823A5}" srcOrd="0" destOrd="0" presId="urn:microsoft.com/office/officeart/2008/layout/HorizontalMultiLevelHierarchy"/>
    <dgm:cxn modelId="{3DE08E4A-D5BD-4B2F-8A61-6CA58BD79E8C}" type="presOf" srcId="{98241EFF-D939-4B43-96FE-63EB729547DD}" destId="{FDEF8938-2A87-4D26-B978-D00EC897D969}" srcOrd="0" destOrd="0" presId="urn:microsoft.com/office/officeart/2008/layout/HorizontalMultiLevelHierarchy"/>
    <dgm:cxn modelId="{8EC4CB6C-E2A3-4E1A-8808-4D2798474A92}" type="presOf" srcId="{51D052C0-BD86-481A-8A9D-BA154BDF9D62}" destId="{05DFE01D-7BAB-4DC7-9A18-6AFE4C426266}" srcOrd="0" destOrd="0" presId="urn:microsoft.com/office/officeart/2008/layout/HorizontalMultiLevelHierarchy"/>
    <dgm:cxn modelId="{3C05724F-5C62-4500-A5E9-51AD871FDD51}" type="presOf" srcId="{27B968F4-C111-4175-BEB0-490258D76CF8}" destId="{D48C9F4A-CF94-48DD-A4C2-8F77D50F2D12}" srcOrd="0" destOrd="0" presId="urn:microsoft.com/office/officeart/2008/layout/HorizontalMultiLevelHierarchy"/>
    <dgm:cxn modelId="{B6719052-E421-4829-B028-689F1A623E53}" srcId="{51D052C0-BD86-481A-8A9D-BA154BDF9D62}" destId="{98241EFF-D939-4B43-96FE-63EB729547DD}" srcOrd="0" destOrd="0" parTransId="{087A3AA7-827F-41DC-8E63-AC5D2638D07F}" sibTransId="{035D99C5-71D6-439B-9CE0-3C3BAA36DFE7}"/>
    <dgm:cxn modelId="{560BB159-D561-403D-A05A-63EE1A1FA2AC}" srcId="{27B968F4-C111-4175-BEB0-490258D76CF8}" destId="{51D052C0-BD86-481A-8A9D-BA154BDF9D62}" srcOrd="1" destOrd="0" parTransId="{7C9CE065-7C77-4E73-9725-E1A5BD15E432}" sibTransId="{6183C9AD-5618-4675-BF74-AD58FED42631}"/>
    <dgm:cxn modelId="{27E17A5A-8E08-4EBD-B14F-3755B566C7F0}" srcId="{7DE81BF4-98DF-4C3D-9D68-9C2DD8209672}" destId="{5220F55C-9C96-4DC0-BD16-77F2B73BE95A}" srcOrd="0" destOrd="0" parTransId="{DEE6ABA8-AB1D-4E61-B40D-B3CF07EBD0FA}" sibTransId="{1731BCF6-9D54-486B-B12A-66CD9062E0BF}"/>
    <dgm:cxn modelId="{396A7586-20CA-4F02-9779-5E52F18F4CDC}" srcId="{60005E33-B114-4B0E-BBE0-9D3267E2A68E}" destId="{737F804E-F4F3-4DCA-A007-D4CA7940F855}" srcOrd="0" destOrd="0" parTransId="{D5B7980A-9718-423F-85AD-ABE05E78B478}" sibTransId="{B67D67C1-091F-4BB7-A7DC-9DE0505AD8F3}"/>
    <dgm:cxn modelId="{D2FAF396-2AFE-448D-86B1-7FC2ADF31C30}" type="presOf" srcId="{087A3AA7-827F-41DC-8E63-AC5D2638D07F}" destId="{77445F5E-3067-4CCB-B12A-79822909E9BE}" srcOrd="1" destOrd="0" presId="urn:microsoft.com/office/officeart/2008/layout/HorizontalMultiLevelHierarchy"/>
    <dgm:cxn modelId="{EBE3E9AC-B291-439E-A5D7-E40067856DB8}" type="presOf" srcId="{D5B7980A-9718-423F-85AD-ABE05E78B478}" destId="{FC9F6B19-DBF9-4FE3-B6E3-C116BBAEC4A5}" srcOrd="0" destOrd="0" presId="urn:microsoft.com/office/officeart/2008/layout/HorizontalMultiLevelHierarchy"/>
    <dgm:cxn modelId="{6E2E66B4-AEEB-4970-B66B-E3868F24F3C0}" srcId="{27B968F4-C111-4175-BEB0-490258D76CF8}" destId="{60005E33-B114-4B0E-BBE0-9D3267E2A68E}" srcOrd="2" destOrd="0" parTransId="{D7F949BE-D9F3-40EA-94A5-7BBCFDA96CBF}" sibTransId="{6B668C55-F558-4739-A8DE-249FCD12AE5E}"/>
    <dgm:cxn modelId="{B8555EC3-3804-48C2-9705-27CAC192E345}" type="presOf" srcId="{087A3AA7-827F-41DC-8E63-AC5D2638D07F}" destId="{FCD6239E-40F2-4E6E-81F2-546EC5927AAB}" srcOrd="0" destOrd="0" presId="urn:microsoft.com/office/officeart/2008/layout/HorizontalMultiLevelHierarchy"/>
    <dgm:cxn modelId="{3E1099C5-0D24-4104-B20A-0867F1CDB797}" type="presOf" srcId="{248F7BFB-E9AB-4ABD-9FC1-5DBF6FA41DBA}" destId="{F840CF8E-472B-48A3-884B-D2F9DD2F1543}" srcOrd="1" destOrd="0" presId="urn:microsoft.com/office/officeart/2008/layout/HorizontalMultiLevelHierarchy"/>
    <dgm:cxn modelId="{2A8418C8-7CC9-4EF3-A7F3-26265265C61A}" type="presOf" srcId="{DEE6ABA8-AB1D-4E61-B40D-B3CF07EBD0FA}" destId="{033D0EEF-7426-4F2A-B117-9E4DBC4EBB10}" srcOrd="1" destOrd="0" presId="urn:microsoft.com/office/officeart/2008/layout/HorizontalMultiLevelHierarchy"/>
    <dgm:cxn modelId="{151225E2-FAF2-481F-84CF-FACDD2DC7FF0}" srcId="{27B968F4-C111-4175-BEB0-490258D76CF8}" destId="{7DE81BF4-98DF-4C3D-9D68-9C2DD8209672}" srcOrd="0" destOrd="0" parTransId="{248F7BFB-E9AB-4ABD-9FC1-5DBF6FA41DBA}" sibTransId="{00994D18-0CB5-4E51-BA06-ED7A9E330BD2}"/>
    <dgm:cxn modelId="{FFC1F4E6-7B62-41BD-947C-E638424FD2C7}" srcId="{FEACDA4C-D82D-41BC-8F7F-6E367BD0465A}" destId="{27B968F4-C111-4175-BEB0-490258D76CF8}" srcOrd="0" destOrd="0" parTransId="{4B136438-2237-444F-8967-EC9F775410D7}" sibTransId="{CC4A4F4D-A3B7-46DA-917C-241840D965C8}"/>
    <dgm:cxn modelId="{FE25AAEC-1D9C-4556-923C-58DCFF9F0E48}" type="presOf" srcId="{248F7BFB-E9AB-4ABD-9FC1-5DBF6FA41DBA}" destId="{B30EA493-527F-4BE4-905B-B9E2ABCCEBF7}" srcOrd="0" destOrd="0" presId="urn:microsoft.com/office/officeart/2008/layout/HorizontalMultiLevelHierarchy"/>
    <dgm:cxn modelId="{A84222F8-1265-4958-876A-574778B7C966}" type="presOf" srcId="{7C9CE065-7C77-4E73-9725-E1A5BD15E432}" destId="{E453428F-BCBD-465A-9650-A54FDCE99FAD}" srcOrd="0" destOrd="0" presId="urn:microsoft.com/office/officeart/2008/layout/HorizontalMultiLevelHierarchy"/>
    <dgm:cxn modelId="{D9C162DD-3180-4D87-A645-61EB740D15D8}" type="presParOf" srcId="{627A09DE-7708-49B8-81C0-41B79805BCB7}" destId="{D9A0683C-65D1-487F-AEBD-E2FED14B4856}" srcOrd="0" destOrd="0" presId="urn:microsoft.com/office/officeart/2008/layout/HorizontalMultiLevelHierarchy"/>
    <dgm:cxn modelId="{67F087AF-1C47-459D-A54D-37FFA5E0C8B4}" type="presParOf" srcId="{D9A0683C-65D1-487F-AEBD-E2FED14B4856}" destId="{D48C9F4A-CF94-48DD-A4C2-8F77D50F2D12}" srcOrd="0" destOrd="0" presId="urn:microsoft.com/office/officeart/2008/layout/HorizontalMultiLevelHierarchy"/>
    <dgm:cxn modelId="{160622D9-AA30-4EDC-ADF5-1CCBFD368DA4}" type="presParOf" srcId="{D9A0683C-65D1-487F-AEBD-E2FED14B4856}" destId="{3A8C6A48-72D1-4642-9086-0F0F4B523525}" srcOrd="1" destOrd="0" presId="urn:microsoft.com/office/officeart/2008/layout/HorizontalMultiLevelHierarchy"/>
    <dgm:cxn modelId="{381A32F7-E55F-41C1-B934-C18DA0EC9184}" type="presParOf" srcId="{3A8C6A48-72D1-4642-9086-0F0F4B523525}" destId="{B30EA493-527F-4BE4-905B-B9E2ABCCEBF7}" srcOrd="0" destOrd="0" presId="urn:microsoft.com/office/officeart/2008/layout/HorizontalMultiLevelHierarchy"/>
    <dgm:cxn modelId="{D765CCA1-152D-4A8E-B3FF-AE87B2DA3B97}" type="presParOf" srcId="{B30EA493-527F-4BE4-905B-B9E2ABCCEBF7}" destId="{F840CF8E-472B-48A3-884B-D2F9DD2F1543}" srcOrd="0" destOrd="0" presId="urn:microsoft.com/office/officeart/2008/layout/HorizontalMultiLevelHierarchy"/>
    <dgm:cxn modelId="{7430CBA1-989E-41DA-8C4D-84CC357F84BD}" type="presParOf" srcId="{3A8C6A48-72D1-4642-9086-0F0F4B523525}" destId="{1807BC3C-D5D9-41C9-993C-88F6372452F9}" srcOrd="1" destOrd="0" presId="urn:microsoft.com/office/officeart/2008/layout/HorizontalMultiLevelHierarchy"/>
    <dgm:cxn modelId="{0DD768B2-3EA1-4D16-9B26-4C5BEA89BDEF}" type="presParOf" srcId="{1807BC3C-D5D9-41C9-993C-88F6372452F9}" destId="{579DFF5F-3BDF-4A73-AF97-6355EE4988AC}" srcOrd="0" destOrd="0" presId="urn:microsoft.com/office/officeart/2008/layout/HorizontalMultiLevelHierarchy"/>
    <dgm:cxn modelId="{A4AD36D3-9D3C-49F8-8BE6-D820DC8A600B}" type="presParOf" srcId="{1807BC3C-D5D9-41C9-993C-88F6372452F9}" destId="{A04DE1B2-771F-4CD3-8BA8-3CD69B4B1B64}" srcOrd="1" destOrd="0" presId="urn:microsoft.com/office/officeart/2008/layout/HorizontalMultiLevelHierarchy"/>
    <dgm:cxn modelId="{95087BE2-3EDC-4CF4-B988-089A9D66B5D5}" type="presParOf" srcId="{A04DE1B2-771F-4CD3-8BA8-3CD69B4B1B64}" destId="{7497D9F8-F322-49D7-92D0-C54EF1AFF21E}" srcOrd="0" destOrd="0" presId="urn:microsoft.com/office/officeart/2008/layout/HorizontalMultiLevelHierarchy"/>
    <dgm:cxn modelId="{36A7981D-8AD5-4384-B998-0E0430211F75}" type="presParOf" srcId="{7497D9F8-F322-49D7-92D0-C54EF1AFF21E}" destId="{033D0EEF-7426-4F2A-B117-9E4DBC4EBB10}" srcOrd="0" destOrd="0" presId="urn:microsoft.com/office/officeart/2008/layout/HorizontalMultiLevelHierarchy"/>
    <dgm:cxn modelId="{70765D5A-6078-4AEC-AC8C-8B46B5E85813}" type="presParOf" srcId="{A04DE1B2-771F-4CD3-8BA8-3CD69B4B1B64}" destId="{E4EDC6A3-94A3-47FF-9DD6-61A1E4A4DE91}" srcOrd="1" destOrd="0" presId="urn:microsoft.com/office/officeart/2008/layout/HorizontalMultiLevelHierarchy"/>
    <dgm:cxn modelId="{509A683E-A5FC-47A5-91E2-13516B3971D5}" type="presParOf" srcId="{E4EDC6A3-94A3-47FF-9DD6-61A1E4A4DE91}" destId="{C590F5B6-73E5-4E84-84C9-EBB96B0823A5}" srcOrd="0" destOrd="0" presId="urn:microsoft.com/office/officeart/2008/layout/HorizontalMultiLevelHierarchy"/>
    <dgm:cxn modelId="{14CC9C03-0F83-47BB-9DE1-CCCB4A71E249}" type="presParOf" srcId="{E4EDC6A3-94A3-47FF-9DD6-61A1E4A4DE91}" destId="{DC3CFD34-3AFE-4518-962D-90C662B10EFD}" srcOrd="1" destOrd="0" presId="urn:microsoft.com/office/officeart/2008/layout/HorizontalMultiLevelHierarchy"/>
    <dgm:cxn modelId="{E92F8163-AAC6-4A97-82ED-AD6939BC3FF6}" type="presParOf" srcId="{3A8C6A48-72D1-4642-9086-0F0F4B523525}" destId="{E453428F-BCBD-465A-9650-A54FDCE99FAD}" srcOrd="2" destOrd="0" presId="urn:microsoft.com/office/officeart/2008/layout/HorizontalMultiLevelHierarchy"/>
    <dgm:cxn modelId="{51B19567-64F2-4DE4-92CE-61C58E2327F4}" type="presParOf" srcId="{E453428F-BCBD-465A-9650-A54FDCE99FAD}" destId="{4025AB68-287F-48E7-B3F9-1E71058708B6}" srcOrd="0" destOrd="0" presId="urn:microsoft.com/office/officeart/2008/layout/HorizontalMultiLevelHierarchy"/>
    <dgm:cxn modelId="{66A78DD8-B1BF-4D17-B7D0-2C0FB5B3A4C4}" type="presParOf" srcId="{3A8C6A48-72D1-4642-9086-0F0F4B523525}" destId="{E37F4371-2D91-4BA2-ADBF-A3D0FF5A34DF}" srcOrd="3" destOrd="0" presId="urn:microsoft.com/office/officeart/2008/layout/HorizontalMultiLevelHierarchy"/>
    <dgm:cxn modelId="{EBB74038-36C7-4CDA-A7E0-9C87BD11840F}" type="presParOf" srcId="{E37F4371-2D91-4BA2-ADBF-A3D0FF5A34DF}" destId="{05DFE01D-7BAB-4DC7-9A18-6AFE4C426266}" srcOrd="0" destOrd="0" presId="urn:microsoft.com/office/officeart/2008/layout/HorizontalMultiLevelHierarchy"/>
    <dgm:cxn modelId="{2EE79D50-11C0-4FC5-987A-301991E3E851}" type="presParOf" srcId="{E37F4371-2D91-4BA2-ADBF-A3D0FF5A34DF}" destId="{E6856F7A-5F45-4FA5-814E-99ED40B11E7D}" srcOrd="1" destOrd="0" presId="urn:microsoft.com/office/officeart/2008/layout/HorizontalMultiLevelHierarchy"/>
    <dgm:cxn modelId="{F1A17F96-87D4-43A2-9F08-0AACA17DDC5D}" type="presParOf" srcId="{E6856F7A-5F45-4FA5-814E-99ED40B11E7D}" destId="{FCD6239E-40F2-4E6E-81F2-546EC5927AAB}" srcOrd="0" destOrd="0" presId="urn:microsoft.com/office/officeart/2008/layout/HorizontalMultiLevelHierarchy"/>
    <dgm:cxn modelId="{C6825BC7-61B4-481F-8188-8BBE4AC9E6BE}" type="presParOf" srcId="{FCD6239E-40F2-4E6E-81F2-546EC5927AAB}" destId="{77445F5E-3067-4CCB-B12A-79822909E9BE}" srcOrd="0" destOrd="0" presId="urn:microsoft.com/office/officeart/2008/layout/HorizontalMultiLevelHierarchy"/>
    <dgm:cxn modelId="{1ACC1B9C-ED93-4D86-A5A9-BDEC0EC32C2F}" type="presParOf" srcId="{E6856F7A-5F45-4FA5-814E-99ED40B11E7D}" destId="{D2F0C57F-6D04-4958-85B7-F08AB26EF46F}" srcOrd="1" destOrd="0" presId="urn:microsoft.com/office/officeart/2008/layout/HorizontalMultiLevelHierarchy"/>
    <dgm:cxn modelId="{E608E979-6135-434D-B05B-D7A6D0731D78}" type="presParOf" srcId="{D2F0C57F-6D04-4958-85B7-F08AB26EF46F}" destId="{FDEF8938-2A87-4D26-B978-D00EC897D969}" srcOrd="0" destOrd="0" presId="urn:microsoft.com/office/officeart/2008/layout/HorizontalMultiLevelHierarchy"/>
    <dgm:cxn modelId="{AE225D38-6709-41A2-A7B6-C61C914CD2FC}" type="presParOf" srcId="{D2F0C57F-6D04-4958-85B7-F08AB26EF46F}" destId="{C4F673AC-0852-42EC-B667-DC0B842ED6F9}" srcOrd="1" destOrd="0" presId="urn:microsoft.com/office/officeart/2008/layout/HorizontalMultiLevelHierarchy"/>
    <dgm:cxn modelId="{B2431745-D205-4F45-8DE1-F37B07F27D28}" type="presParOf" srcId="{3A8C6A48-72D1-4642-9086-0F0F4B523525}" destId="{410298EB-36C6-40AB-9388-B3BBAA6F42E6}" srcOrd="4" destOrd="0" presId="urn:microsoft.com/office/officeart/2008/layout/HorizontalMultiLevelHierarchy"/>
    <dgm:cxn modelId="{FA7D09D4-3F28-447A-AC93-7AC5797D9590}" type="presParOf" srcId="{410298EB-36C6-40AB-9388-B3BBAA6F42E6}" destId="{67ED2F9C-4DBA-4ED9-ACC9-813F35060327}" srcOrd="0" destOrd="0" presId="urn:microsoft.com/office/officeart/2008/layout/HorizontalMultiLevelHierarchy"/>
    <dgm:cxn modelId="{DAF3F62B-0BBF-4687-9EF5-0B8E89481AE3}" type="presParOf" srcId="{3A8C6A48-72D1-4642-9086-0F0F4B523525}" destId="{2290BFDB-0E2C-49DC-9E9D-0514EE476A52}" srcOrd="5" destOrd="0" presId="urn:microsoft.com/office/officeart/2008/layout/HorizontalMultiLevelHierarchy"/>
    <dgm:cxn modelId="{4806A939-0D70-43D1-940D-5E2A80934495}" type="presParOf" srcId="{2290BFDB-0E2C-49DC-9E9D-0514EE476A52}" destId="{1B8B0520-3C14-4E24-8562-44CDC2C80559}" srcOrd="0" destOrd="0" presId="urn:microsoft.com/office/officeart/2008/layout/HorizontalMultiLevelHierarchy"/>
    <dgm:cxn modelId="{4EB4D672-DF1A-4C01-A370-41CC4DC9C677}" type="presParOf" srcId="{2290BFDB-0E2C-49DC-9E9D-0514EE476A52}" destId="{379865F3-6612-4B37-BB19-64C503A7DC6D}" srcOrd="1" destOrd="0" presId="urn:microsoft.com/office/officeart/2008/layout/HorizontalMultiLevelHierarchy"/>
    <dgm:cxn modelId="{57178B62-A476-4F55-8C0C-B02624C08AFE}" type="presParOf" srcId="{379865F3-6612-4B37-BB19-64C503A7DC6D}" destId="{FC9F6B19-DBF9-4FE3-B6E3-C116BBAEC4A5}" srcOrd="0" destOrd="0" presId="urn:microsoft.com/office/officeart/2008/layout/HorizontalMultiLevelHierarchy"/>
    <dgm:cxn modelId="{D9CFCABD-9D42-4DDE-A254-46C109BE5161}" type="presParOf" srcId="{FC9F6B19-DBF9-4FE3-B6E3-C116BBAEC4A5}" destId="{B8FA0CC3-ADD8-4DEF-BD18-F2212010731E}" srcOrd="0" destOrd="0" presId="urn:microsoft.com/office/officeart/2008/layout/HorizontalMultiLevelHierarchy"/>
    <dgm:cxn modelId="{FF3E6246-42EF-462C-995B-77BDA7289407}" type="presParOf" srcId="{379865F3-6612-4B37-BB19-64C503A7DC6D}" destId="{F6CD8509-03BF-432A-99AD-B5F640F31083}" srcOrd="1" destOrd="0" presId="urn:microsoft.com/office/officeart/2008/layout/HorizontalMultiLevelHierarchy"/>
    <dgm:cxn modelId="{61B2D606-2F05-46CD-85D3-258A8160FD39}" type="presParOf" srcId="{F6CD8509-03BF-432A-99AD-B5F640F31083}" destId="{8DADC7C5-9192-4A86-BE99-10EADA460320}" srcOrd="0" destOrd="0" presId="urn:microsoft.com/office/officeart/2008/layout/HorizontalMultiLevelHierarchy"/>
    <dgm:cxn modelId="{E12ACC58-A0D3-4507-B812-22675F8875A2}" type="presParOf" srcId="{F6CD8509-03BF-432A-99AD-B5F640F31083}" destId="{CCC9A958-1E47-45D5-876A-8D62357190A2}"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9F6B19-DBF9-4FE3-B6E3-C116BBAEC4A5}">
      <dsp:nvSpPr>
        <dsp:cNvPr id="0" name=""/>
        <dsp:cNvSpPr/>
      </dsp:nvSpPr>
      <dsp:spPr>
        <a:xfrm>
          <a:off x="6987128" y="3936771"/>
          <a:ext cx="530834" cy="91440"/>
        </a:xfrm>
        <a:custGeom>
          <a:avLst/>
          <a:gdLst/>
          <a:ahLst/>
          <a:cxnLst/>
          <a:rect l="0" t="0" r="0" b="0"/>
          <a:pathLst>
            <a:path>
              <a:moveTo>
                <a:pt x="0" y="45720"/>
              </a:moveTo>
              <a:lnTo>
                <a:pt x="530834" y="45720"/>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7239275" y="3969220"/>
        <a:ext cx="26541" cy="26541"/>
      </dsp:txXfrm>
    </dsp:sp>
    <dsp:sp modelId="{410298EB-36C6-40AB-9388-B3BBAA6F42E6}">
      <dsp:nvSpPr>
        <dsp:cNvPr id="0" name=""/>
        <dsp:cNvSpPr/>
      </dsp:nvSpPr>
      <dsp:spPr>
        <a:xfrm>
          <a:off x="3802123" y="2272575"/>
          <a:ext cx="530834" cy="1709915"/>
        </a:xfrm>
        <a:custGeom>
          <a:avLst/>
          <a:gdLst/>
          <a:ahLst/>
          <a:cxnLst/>
          <a:rect l="0" t="0" r="0" b="0"/>
          <a:pathLst>
            <a:path>
              <a:moveTo>
                <a:pt x="0" y="0"/>
              </a:moveTo>
              <a:lnTo>
                <a:pt x="265417" y="0"/>
              </a:lnTo>
              <a:lnTo>
                <a:pt x="265417" y="1709915"/>
              </a:lnTo>
              <a:lnTo>
                <a:pt x="530834" y="170991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kern="1200"/>
        </a:p>
      </dsp:txBody>
      <dsp:txXfrm>
        <a:off x="4022779" y="3082773"/>
        <a:ext cx="89520" cy="89520"/>
      </dsp:txXfrm>
    </dsp:sp>
    <dsp:sp modelId="{FCD6239E-40F2-4E6E-81F2-546EC5927AAB}">
      <dsp:nvSpPr>
        <dsp:cNvPr id="0" name=""/>
        <dsp:cNvSpPr/>
      </dsp:nvSpPr>
      <dsp:spPr>
        <a:xfrm>
          <a:off x="6987128" y="2304015"/>
          <a:ext cx="530834" cy="91440"/>
        </a:xfrm>
        <a:custGeom>
          <a:avLst/>
          <a:gdLst/>
          <a:ahLst/>
          <a:cxnLst/>
          <a:rect l="0" t="0" r="0" b="0"/>
          <a:pathLst>
            <a:path>
              <a:moveTo>
                <a:pt x="0" y="45720"/>
              </a:moveTo>
              <a:lnTo>
                <a:pt x="530834" y="45720"/>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7239275" y="2336464"/>
        <a:ext cx="26541" cy="26541"/>
      </dsp:txXfrm>
    </dsp:sp>
    <dsp:sp modelId="{E453428F-BCBD-465A-9650-A54FDCE99FAD}">
      <dsp:nvSpPr>
        <dsp:cNvPr id="0" name=""/>
        <dsp:cNvSpPr/>
      </dsp:nvSpPr>
      <dsp:spPr>
        <a:xfrm>
          <a:off x="3802123" y="2226855"/>
          <a:ext cx="530834" cy="91440"/>
        </a:xfrm>
        <a:custGeom>
          <a:avLst/>
          <a:gdLst/>
          <a:ahLst/>
          <a:cxnLst/>
          <a:rect l="0" t="0" r="0" b="0"/>
          <a:pathLst>
            <a:path>
              <a:moveTo>
                <a:pt x="0" y="45720"/>
              </a:moveTo>
              <a:lnTo>
                <a:pt x="265417" y="45720"/>
              </a:lnTo>
              <a:lnTo>
                <a:pt x="265417" y="122879"/>
              </a:lnTo>
              <a:lnTo>
                <a:pt x="530834" y="122879"/>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054129" y="2259165"/>
        <a:ext cx="26820" cy="26820"/>
      </dsp:txXfrm>
    </dsp:sp>
    <dsp:sp modelId="{7497D9F8-F322-49D7-92D0-C54EF1AFF21E}">
      <dsp:nvSpPr>
        <dsp:cNvPr id="0" name=""/>
        <dsp:cNvSpPr/>
      </dsp:nvSpPr>
      <dsp:spPr>
        <a:xfrm>
          <a:off x="6987128" y="712507"/>
          <a:ext cx="530834" cy="91440"/>
        </a:xfrm>
        <a:custGeom>
          <a:avLst/>
          <a:gdLst/>
          <a:ahLst/>
          <a:cxnLst/>
          <a:rect l="0" t="0" r="0" b="0"/>
          <a:pathLst>
            <a:path>
              <a:moveTo>
                <a:pt x="0" y="45720"/>
              </a:moveTo>
              <a:lnTo>
                <a:pt x="530834" y="45720"/>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7239275" y="744956"/>
        <a:ext cx="26541" cy="26541"/>
      </dsp:txXfrm>
    </dsp:sp>
    <dsp:sp modelId="{B30EA493-527F-4BE4-905B-B9E2ABCCEBF7}">
      <dsp:nvSpPr>
        <dsp:cNvPr id="0" name=""/>
        <dsp:cNvSpPr/>
      </dsp:nvSpPr>
      <dsp:spPr>
        <a:xfrm>
          <a:off x="3802123" y="758227"/>
          <a:ext cx="530834" cy="1514348"/>
        </a:xfrm>
        <a:custGeom>
          <a:avLst/>
          <a:gdLst/>
          <a:ahLst/>
          <a:cxnLst/>
          <a:rect l="0" t="0" r="0" b="0"/>
          <a:pathLst>
            <a:path>
              <a:moveTo>
                <a:pt x="0" y="1514348"/>
              </a:moveTo>
              <a:lnTo>
                <a:pt x="265417" y="1514348"/>
              </a:lnTo>
              <a:lnTo>
                <a:pt x="265417" y="0"/>
              </a:lnTo>
              <a:lnTo>
                <a:pt x="530834" y="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027422" y="1475284"/>
        <a:ext cx="80234" cy="80234"/>
      </dsp:txXfrm>
    </dsp:sp>
    <dsp:sp modelId="{D48C9F4A-CF94-48DD-A4C2-8F77D50F2D12}">
      <dsp:nvSpPr>
        <dsp:cNvPr id="0" name=""/>
        <dsp:cNvSpPr/>
      </dsp:nvSpPr>
      <dsp:spPr>
        <a:xfrm>
          <a:off x="-258134" y="372836"/>
          <a:ext cx="4321035" cy="3799478"/>
        </a:xfrm>
        <a:prstGeom prst="rect">
          <a:avLst/>
        </a:prstGeom>
        <a:solidFill>
          <a:srgbClr val="FF0000"/>
        </a:solidFill>
        <a:ln>
          <a:solidFill>
            <a:srgbClr val="FF0000"/>
          </a:solid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489200">
            <a:lnSpc>
              <a:spcPct val="90000"/>
            </a:lnSpc>
            <a:spcBef>
              <a:spcPct val="0"/>
            </a:spcBef>
            <a:spcAft>
              <a:spcPct val="35000"/>
            </a:spcAft>
            <a:buNone/>
          </a:pPr>
          <a:r>
            <a:rPr lang="es-PA" sz="5600" kern="1200" dirty="0"/>
            <a:t>Actividades de la vida diaria </a:t>
          </a:r>
          <a:endParaRPr lang="es-ES" sz="5600" kern="1200" dirty="0"/>
        </a:p>
      </dsp:txBody>
      <dsp:txXfrm>
        <a:off x="-258134" y="372836"/>
        <a:ext cx="4321035" cy="3799478"/>
      </dsp:txXfrm>
    </dsp:sp>
    <dsp:sp modelId="{579DFF5F-3BDF-4A73-AF97-6355EE4988AC}">
      <dsp:nvSpPr>
        <dsp:cNvPr id="0" name=""/>
        <dsp:cNvSpPr/>
      </dsp:nvSpPr>
      <dsp:spPr>
        <a:xfrm>
          <a:off x="4332957" y="158061"/>
          <a:ext cx="2654171" cy="1200332"/>
        </a:xfrm>
        <a:prstGeom prst="rect">
          <a:avLst/>
        </a:prstGeom>
        <a:solidFill>
          <a:schemeClr val="bg2"/>
        </a:soli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PA" sz="1100" kern="1200" dirty="0"/>
            <a:t>Básicas </a:t>
          </a:r>
          <a:endParaRPr lang="es-ES" sz="1100" kern="1200" dirty="0"/>
        </a:p>
      </dsp:txBody>
      <dsp:txXfrm>
        <a:off x="4332957" y="158061"/>
        <a:ext cx="2654171" cy="1200332"/>
      </dsp:txXfrm>
    </dsp:sp>
    <dsp:sp modelId="{C590F5B6-73E5-4E84-84C9-EBB96B0823A5}">
      <dsp:nvSpPr>
        <dsp:cNvPr id="0" name=""/>
        <dsp:cNvSpPr/>
      </dsp:nvSpPr>
      <dsp:spPr>
        <a:xfrm>
          <a:off x="7517963" y="59711"/>
          <a:ext cx="2654171" cy="1397032"/>
        </a:xfrm>
        <a:prstGeom prst="pentagon">
          <a:avLst/>
        </a:prstGeom>
        <a:solidFill>
          <a:srgbClr val="00B0F0"/>
        </a:soli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PA" sz="1100" kern="1200" dirty="0"/>
            <a:t>Alimentación ,higiene vestuario, control de esfínteres </a:t>
          </a:r>
          <a:endParaRPr lang="es-ES" sz="1100" kern="1200" dirty="0"/>
        </a:p>
      </dsp:txBody>
      <dsp:txXfrm>
        <a:off x="8024866" y="389505"/>
        <a:ext cx="1640365" cy="1067234"/>
      </dsp:txXfrm>
    </dsp:sp>
    <dsp:sp modelId="{05DFE01D-7BAB-4DC7-9A18-6AFE4C426266}">
      <dsp:nvSpPr>
        <dsp:cNvPr id="0" name=""/>
        <dsp:cNvSpPr/>
      </dsp:nvSpPr>
      <dsp:spPr>
        <a:xfrm>
          <a:off x="4332957" y="1846029"/>
          <a:ext cx="2654171" cy="1007411"/>
        </a:xfrm>
        <a:prstGeom prst="rect">
          <a:avLst/>
        </a:prstGeom>
        <a:solidFill>
          <a:srgbClr val="92D050"/>
        </a:soli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PA" sz="1100" kern="1200" dirty="0"/>
            <a:t>instrumentales</a:t>
          </a:r>
          <a:endParaRPr lang="es-ES" sz="1100" kern="1200" dirty="0"/>
        </a:p>
      </dsp:txBody>
      <dsp:txXfrm>
        <a:off x="4332957" y="1846029"/>
        <a:ext cx="2654171" cy="1007411"/>
      </dsp:txXfrm>
    </dsp:sp>
    <dsp:sp modelId="{FDEF8938-2A87-4D26-B978-D00EC897D969}">
      <dsp:nvSpPr>
        <dsp:cNvPr id="0" name=""/>
        <dsp:cNvSpPr/>
      </dsp:nvSpPr>
      <dsp:spPr>
        <a:xfrm>
          <a:off x="7517963" y="1659043"/>
          <a:ext cx="2654171" cy="1381383"/>
        </a:xfrm>
        <a:prstGeom prst="pentagon">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PA" sz="1100" kern="1200" dirty="0"/>
            <a:t>Manejo de dinero , medicación ,limpieza del hogar, preparación de comida manejo de trasporte y teléfono</a:t>
          </a:r>
          <a:endParaRPr lang="es-ES" sz="1100" kern="1200" dirty="0"/>
        </a:p>
      </dsp:txBody>
      <dsp:txXfrm>
        <a:off x="8024866" y="1985142"/>
        <a:ext cx="1640365" cy="1055280"/>
      </dsp:txXfrm>
    </dsp:sp>
    <dsp:sp modelId="{1B8B0520-3C14-4E24-8562-44CDC2C80559}">
      <dsp:nvSpPr>
        <dsp:cNvPr id="0" name=""/>
        <dsp:cNvSpPr/>
      </dsp:nvSpPr>
      <dsp:spPr>
        <a:xfrm>
          <a:off x="4332957" y="3577892"/>
          <a:ext cx="2654171" cy="809198"/>
        </a:xfrm>
        <a:prstGeom prst="rect">
          <a:avLst/>
        </a:prstGeom>
        <a:solidFill>
          <a:srgbClr val="FFC000"/>
        </a:soli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PA" sz="1100" kern="1200" dirty="0"/>
            <a:t>Avanzadas</a:t>
          </a:r>
          <a:endParaRPr lang="es-ES" sz="1100" kern="1200" dirty="0"/>
        </a:p>
      </dsp:txBody>
      <dsp:txXfrm>
        <a:off x="4332957" y="3577892"/>
        <a:ext cx="2654171" cy="809198"/>
      </dsp:txXfrm>
    </dsp:sp>
    <dsp:sp modelId="{8DADC7C5-9192-4A86-BE99-10EADA460320}">
      <dsp:nvSpPr>
        <dsp:cNvPr id="0" name=""/>
        <dsp:cNvSpPr/>
      </dsp:nvSpPr>
      <dsp:spPr>
        <a:xfrm>
          <a:off x="7517963" y="3242726"/>
          <a:ext cx="2654171" cy="1479530"/>
        </a:xfrm>
        <a:prstGeom prst="pentagon">
          <a:avLst/>
        </a:prstGeom>
        <a:solidFill>
          <a:srgbClr val="FF00FF"/>
        </a:soli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PA" sz="1100" kern="1200" dirty="0"/>
            <a:t>Conducta social relaciones interpersonales </a:t>
          </a:r>
          <a:endParaRPr lang="es-ES" sz="1100" kern="1200" dirty="0"/>
        </a:p>
      </dsp:txBody>
      <dsp:txXfrm>
        <a:off x="8024866" y="3591995"/>
        <a:ext cx="1640365" cy="1130257"/>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27D165BA-FEB9-49F2-B57B-98C81A8E81D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34CC332E-4BDC-4079-BBC6-A437B4594B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0B358F-A2B8-4F37-AD32-B0D0A1408A4C}" type="datetimeFigureOut">
              <a:rPr lang="es-ES" smtClean="0"/>
              <a:t>05/02/2020</a:t>
            </a:fld>
            <a:endParaRPr lang="es-ES"/>
          </a:p>
        </p:txBody>
      </p:sp>
      <p:sp>
        <p:nvSpPr>
          <p:cNvPr id="4" name="Marcador de pie de página 3">
            <a:extLst>
              <a:ext uri="{FF2B5EF4-FFF2-40B4-BE49-F238E27FC236}">
                <a16:creationId xmlns:a16="http://schemas.microsoft.com/office/drawing/2014/main" id="{6ECD4D4F-3F2D-4AC5-A210-0A9D4EA4A13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BF22C13A-1921-4C43-A2A9-FDF0DE48D2F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89DA81-B9C1-42DA-99C5-34870FBA8DFC}" type="slidenum">
              <a:rPr lang="es-ES" smtClean="0"/>
              <a:t>‹Nº›</a:t>
            </a:fld>
            <a:endParaRPr lang="es-ES"/>
          </a:p>
        </p:txBody>
      </p:sp>
    </p:spTree>
    <p:extLst>
      <p:ext uri="{BB962C8B-B14F-4D97-AF65-F5344CB8AC3E}">
        <p14:creationId xmlns:p14="http://schemas.microsoft.com/office/powerpoint/2010/main" val="3025144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E6576F-EEA8-4653-B1A0-4F77BBEFE9BD}" type="datetimeFigureOut">
              <a:rPr lang="es-ES" smtClean="0"/>
              <a:t>05/02/2020</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dirty="0"/>
              <a:t>Editar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CDCF1-060F-4E0E-AD7D-291DDB10354C}" type="slidenum">
              <a:rPr lang="es-ES" smtClean="0"/>
              <a:t>‹Nº›</a:t>
            </a:fld>
            <a:endParaRPr lang="es-ES"/>
          </a:p>
        </p:txBody>
      </p:sp>
      <p:sp>
        <p:nvSpPr>
          <p:cNvPr id="8" name="Rectángulo 7">
            <a:extLst>
              <a:ext uri="{FF2B5EF4-FFF2-40B4-BE49-F238E27FC236}">
                <a16:creationId xmlns:a16="http://schemas.microsoft.com/office/drawing/2014/main" id="{90B7484D-E09B-4B78-9F52-FD47AC8C7761}"/>
              </a:ext>
            </a:extLst>
          </p:cNvPr>
          <p:cNvSpPr/>
          <p:nvPr/>
        </p:nvSpPr>
        <p:spPr>
          <a:xfrm>
            <a:off x="685800" y="768395"/>
            <a:ext cx="5999480" cy="369332"/>
          </a:xfrm>
          <a:prstGeom prst="rect">
            <a:avLst/>
          </a:prstGeom>
        </p:spPr>
        <p:txBody>
          <a:bodyPr wrap="square">
            <a:spAutoFit/>
          </a:bodyPr>
          <a:lstStyle/>
          <a:p>
            <a:pPr marL="0" marR="0" lvl="0" indent="0" algn="l" defTabSz="457200" rtl="0" eaLnBrk="1" fontAlgn="auto" latinLnBrk="0" hangingPunct="1">
              <a:lnSpc>
                <a:spcPct val="100000"/>
              </a:lnSpc>
              <a:spcBef>
                <a:spcPts val="1000"/>
              </a:spcBef>
              <a:spcAft>
                <a:spcPts val="0"/>
              </a:spcAft>
              <a:buClr>
                <a:srgbClr val="4A66AC"/>
              </a:buClr>
              <a:buSzTx/>
              <a:buFont typeface="Wingdings 3" charset="2"/>
              <a:buNone/>
              <a:tabLst/>
              <a:defRPr/>
            </a:pPr>
            <a:endParaRPr lang="es-ES" dirty="0"/>
          </a:p>
        </p:txBody>
      </p:sp>
    </p:spTree>
    <p:extLst>
      <p:ext uri="{BB962C8B-B14F-4D97-AF65-F5344CB8AC3E}">
        <p14:creationId xmlns:p14="http://schemas.microsoft.com/office/powerpoint/2010/main" val="4108893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A" dirty="0"/>
          </a:p>
          <a:p>
            <a:endParaRPr lang="es-ES" dirty="0"/>
          </a:p>
        </p:txBody>
      </p:sp>
      <p:sp>
        <p:nvSpPr>
          <p:cNvPr id="4" name="Marcador de número de diapositiva 3"/>
          <p:cNvSpPr>
            <a:spLocks noGrp="1"/>
          </p:cNvSpPr>
          <p:nvPr>
            <p:ph type="sldNum" sz="quarter" idx="5"/>
          </p:nvPr>
        </p:nvSpPr>
        <p:spPr/>
        <p:txBody>
          <a:bodyPr/>
          <a:lstStyle/>
          <a:p>
            <a:fld id="{9CCCDCF1-060F-4E0E-AD7D-291DDB10354C}" type="slidenum">
              <a:rPr lang="es-ES" smtClean="0"/>
              <a:t>3</a:t>
            </a:fld>
            <a:endParaRPr lang="es-ES"/>
          </a:p>
        </p:txBody>
      </p:sp>
    </p:spTree>
    <p:extLst>
      <p:ext uri="{BB962C8B-B14F-4D97-AF65-F5344CB8AC3E}">
        <p14:creationId xmlns:p14="http://schemas.microsoft.com/office/powerpoint/2010/main" val="3196472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CCCDCF1-060F-4E0E-AD7D-291DDB10354C}" type="slidenum">
              <a:rPr lang="es-ES" smtClean="0"/>
              <a:t>4</a:t>
            </a:fld>
            <a:endParaRPr lang="es-ES"/>
          </a:p>
        </p:txBody>
      </p:sp>
    </p:spTree>
    <p:extLst>
      <p:ext uri="{BB962C8B-B14F-4D97-AF65-F5344CB8AC3E}">
        <p14:creationId xmlns:p14="http://schemas.microsoft.com/office/powerpoint/2010/main" val="3413015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CCCDCF1-060F-4E0E-AD7D-291DDB10354C}" type="slidenum">
              <a:rPr lang="es-ES" smtClean="0"/>
              <a:t>10</a:t>
            </a:fld>
            <a:endParaRPr lang="es-ES"/>
          </a:p>
        </p:txBody>
      </p:sp>
    </p:spTree>
    <p:extLst>
      <p:ext uri="{BB962C8B-B14F-4D97-AF65-F5344CB8AC3E}">
        <p14:creationId xmlns:p14="http://schemas.microsoft.com/office/powerpoint/2010/main" val="3305869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CCCDCF1-060F-4E0E-AD7D-291DDB10354C}" type="slidenum">
              <a:rPr lang="es-ES" smtClean="0"/>
              <a:t>14</a:t>
            </a:fld>
            <a:endParaRPr lang="es-ES"/>
          </a:p>
        </p:txBody>
      </p:sp>
    </p:spTree>
    <p:extLst>
      <p:ext uri="{BB962C8B-B14F-4D97-AF65-F5344CB8AC3E}">
        <p14:creationId xmlns:p14="http://schemas.microsoft.com/office/powerpoint/2010/main" val="58530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73057BD-0D0B-4670-AB86-2F265F11E062}" type="datetime1">
              <a:rPr lang="es-ES" smtClean="0"/>
              <a:t>05/02/2020</a:t>
            </a:fld>
            <a:endParaRPr lang="es-ES"/>
          </a:p>
        </p:txBody>
      </p:sp>
      <p:sp>
        <p:nvSpPr>
          <p:cNvPr id="5" name="Footer Placeholder 4"/>
          <p:cNvSpPr>
            <a:spLocks noGrp="1"/>
          </p:cNvSpPr>
          <p:nvPr>
            <p:ph type="ftr" sz="quarter" idx="11"/>
          </p:nvPr>
        </p:nvSpPr>
        <p:spPr/>
        <p:txBody>
          <a:bodyPr/>
          <a:lstStyle/>
          <a:p>
            <a:endParaRPr lang="es-E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4239161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Marcador de fecha 6">
            <a:extLst>
              <a:ext uri="{FF2B5EF4-FFF2-40B4-BE49-F238E27FC236}">
                <a16:creationId xmlns:a16="http://schemas.microsoft.com/office/drawing/2014/main" id="{194E6646-FA75-4B7A-B55E-1BCEC2165E55}"/>
              </a:ext>
            </a:extLst>
          </p:cNvPr>
          <p:cNvSpPr>
            <a:spLocks noGrp="1"/>
          </p:cNvSpPr>
          <p:nvPr>
            <p:ph type="dt" sz="half" idx="10"/>
          </p:nvPr>
        </p:nvSpPr>
        <p:spPr/>
        <p:txBody>
          <a:bodyPr/>
          <a:lstStyle/>
          <a:p>
            <a:fld id="{5AD463A6-67ED-4255-84EF-10B41F8218A0}" type="datetime1">
              <a:rPr lang="es-ES" smtClean="0"/>
              <a:t>05/02/2020</a:t>
            </a:fld>
            <a:endParaRPr lang="es-ES"/>
          </a:p>
        </p:txBody>
      </p:sp>
      <p:sp>
        <p:nvSpPr>
          <p:cNvPr id="9" name="Marcador de pie de página 8">
            <a:extLst>
              <a:ext uri="{FF2B5EF4-FFF2-40B4-BE49-F238E27FC236}">
                <a16:creationId xmlns:a16="http://schemas.microsoft.com/office/drawing/2014/main" id="{A21516A8-2BCF-4B88-B4E3-C3BF5E4687B4}"/>
              </a:ext>
            </a:extLst>
          </p:cNvPr>
          <p:cNvSpPr>
            <a:spLocks noGrp="1"/>
          </p:cNvSpPr>
          <p:nvPr>
            <p:ph type="ftr" sz="quarter" idx="11"/>
          </p:nvPr>
        </p:nvSpPr>
        <p:spPr/>
        <p:txBody>
          <a:bodyPr/>
          <a:lstStyle/>
          <a:p>
            <a:endParaRPr lang="es-ES"/>
          </a:p>
        </p:txBody>
      </p:sp>
      <p:sp>
        <p:nvSpPr>
          <p:cNvPr id="10" name="Marcador de número de diapositiva 9">
            <a:extLst>
              <a:ext uri="{FF2B5EF4-FFF2-40B4-BE49-F238E27FC236}">
                <a16:creationId xmlns:a16="http://schemas.microsoft.com/office/drawing/2014/main" id="{B441341A-E9DB-40C4-ABB3-18D77A6DD332}"/>
              </a:ext>
            </a:extLst>
          </p:cNvPr>
          <p:cNvSpPr>
            <a:spLocks noGrp="1"/>
          </p:cNvSpPr>
          <p:nvPr>
            <p:ph type="sldNum" sz="quarter" idx="12"/>
          </p:nvPr>
        </p:nvSpPr>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302929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C65E36AA-3172-4FC1-973F-FEE4CC2EFE30}" type="datetime1">
              <a:rPr lang="es-ES" smtClean="0"/>
              <a:t>05/02/2020</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2807400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477272D-7BD4-42D4-90C7-C0904A7B2CCA}" type="datetime1">
              <a:rPr lang="es-ES" smtClean="0"/>
              <a:t>05/02/2020</a:t>
            </a:fld>
            <a:endParaRPr lang="es-ES"/>
          </a:p>
        </p:txBody>
      </p:sp>
      <p:sp>
        <p:nvSpPr>
          <p:cNvPr id="6" name="Footer Placeholder 5"/>
          <p:cNvSpPr>
            <a:spLocks noGrp="1"/>
          </p:cNvSpPr>
          <p:nvPr>
            <p:ph type="ftr" sz="quarter" idx="11"/>
          </p:nvPr>
        </p:nvSpPr>
        <p:spPr/>
        <p:txBody>
          <a:bodyPr/>
          <a:lstStyle/>
          <a:p>
            <a:endParaRPr lang="es-E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745956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D383DC9-FBD2-4ACF-A4EC-60E2C66B9456}" type="datetime1">
              <a:rPr lang="es-ES" smtClean="0"/>
              <a:t>05/02/2020</a:t>
            </a:fld>
            <a:endParaRPr lang="es-ES"/>
          </a:p>
        </p:txBody>
      </p:sp>
      <p:sp>
        <p:nvSpPr>
          <p:cNvPr id="8" name="Footer Placeholder 7"/>
          <p:cNvSpPr>
            <a:spLocks noGrp="1"/>
          </p:cNvSpPr>
          <p:nvPr>
            <p:ph type="ftr" sz="quarter" idx="11"/>
          </p:nvPr>
        </p:nvSpPr>
        <p:spPr/>
        <p:txBody>
          <a:bodyPr/>
          <a:lstStyle/>
          <a:p>
            <a:endParaRPr lang="es-E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2927780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580ED4D-A64D-49B8-838D-56A48C73BD13}" type="datetime1">
              <a:rPr lang="es-ES" smtClean="0"/>
              <a:t>05/02/2020</a:t>
            </a:fld>
            <a:endParaRPr lang="es-ES"/>
          </a:p>
        </p:txBody>
      </p:sp>
      <p:sp>
        <p:nvSpPr>
          <p:cNvPr id="4" name="Footer Placeholder 3"/>
          <p:cNvSpPr>
            <a:spLocks noGrp="1"/>
          </p:cNvSpPr>
          <p:nvPr>
            <p:ph type="ftr" sz="quarter" idx="11"/>
          </p:nvPr>
        </p:nvSpPr>
        <p:spPr/>
        <p:txBody>
          <a:bodyPr/>
          <a:lstStyle/>
          <a:p>
            <a:endParaRPr lang="es-E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2023631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003E40-FEAD-4F2E-89E7-7A276D1B9F0C}" type="datetime1">
              <a:rPr lang="es-ES" smtClean="0"/>
              <a:t>05/02/2020</a:t>
            </a:fld>
            <a:endParaRPr lang="es-ES"/>
          </a:p>
        </p:txBody>
      </p:sp>
      <p:sp>
        <p:nvSpPr>
          <p:cNvPr id="3" name="Footer Placeholder 2"/>
          <p:cNvSpPr>
            <a:spLocks noGrp="1"/>
          </p:cNvSpPr>
          <p:nvPr>
            <p:ph type="ftr" sz="quarter" idx="11"/>
          </p:nvPr>
        </p:nvSpPr>
        <p:spPr/>
        <p:txBody>
          <a:bodyPr/>
          <a:lstStyle/>
          <a:p>
            <a:endParaRPr lang="es-E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1496201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89CB5CA6-E18F-47DB-BB16-AB1A6D2614F9}" type="datetime1">
              <a:rPr lang="es-ES" smtClean="0"/>
              <a:t>05/02/2020</a:t>
            </a:fld>
            <a:endParaRPr lang="es-ES"/>
          </a:p>
        </p:txBody>
      </p:sp>
      <p:sp>
        <p:nvSpPr>
          <p:cNvPr id="6" name="Footer Placeholder 5"/>
          <p:cNvSpPr>
            <a:spLocks noGrp="1"/>
          </p:cNvSpPr>
          <p:nvPr>
            <p:ph type="ftr" sz="quarter" idx="11"/>
          </p:nvPr>
        </p:nvSpPr>
        <p:spPr/>
        <p:txBody>
          <a:bodyPr/>
          <a:lstStyle/>
          <a:p>
            <a:r>
              <a:rPr lang="es-PA" dirty="0">
                <a:solidFill>
                  <a:srgbClr val="000000"/>
                </a:solidFill>
                <a:latin typeface="Trebuchet MS" panose="020B0603020202020204" pitchFamily="34" charset="0"/>
                <a:ea typeface="Times New Roman" panose="02020603050405020304" pitchFamily="18" charset="0"/>
                <a:cs typeface="Times New Roman" panose="02020603050405020304" pitchFamily="18" charset="0"/>
              </a:rPr>
              <a:t>un aprendizaje significativo de las actividades de la vida diaria</a:t>
            </a:r>
            <a:endParaRPr lang="es-E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629144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B45B4E64-1628-4CBA-927A-1BF266BE8F20}" type="datetime1">
              <a:rPr lang="es-ES" smtClean="0"/>
              <a:t>05/02/2020</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770607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163F17C4-73B9-4621-B270-5D39122E58BD}" type="datetime1">
              <a:rPr lang="es-ES" smtClean="0"/>
              <a:t>05/02/2020</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4889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84D7D048-0259-41A8-80AD-74C7EFDD80CA}" type="datetime1">
              <a:rPr lang="es-ES" smtClean="0"/>
              <a:t>05/02/2020</a:t>
            </a:fld>
            <a:endParaRPr lang="es-ES"/>
          </a:p>
        </p:txBody>
      </p:sp>
      <p:sp>
        <p:nvSpPr>
          <p:cNvPr id="5" name="Footer Placeholder 4"/>
          <p:cNvSpPr>
            <a:spLocks noGrp="1"/>
          </p:cNvSpPr>
          <p:nvPr>
            <p:ph type="ftr" sz="quarter" idx="11"/>
          </p:nvPr>
        </p:nvSpPr>
        <p:spPr/>
        <p:txBody>
          <a:bodyPr/>
          <a:lstStyle/>
          <a:p>
            <a:endParaRPr lang="es-E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9A9A15F-A35A-4659-BDCB-07112E2B553B}" type="slidenum">
              <a:rPr lang="es-ES" smtClean="0"/>
              <a:t>‹Nº›</a:t>
            </a:fld>
            <a:endParaRPr lang="es-E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91614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C915179D-88BD-4FF0-BB89-EDFBA771EF1B}" type="datetime1">
              <a:rPr lang="es-ES" smtClean="0"/>
              <a:t>05/02/2020</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1800211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AEEA397-00DD-4065-99A0-EB0DE2744B44}" type="datetime1">
              <a:rPr lang="es-ES" smtClean="0"/>
              <a:t>05/02/2020</a:t>
            </a:fld>
            <a:endParaRPr lang="es-ES"/>
          </a:p>
        </p:txBody>
      </p:sp>
      <p:sp>
        <p:nvSpPr>
          <p:cNvPr id="6" name="Footer Placeholder 5"/>
          <p:cNvSpPr>
            <a:spLocks noGrp="1"/>
          </p:cNvSpPr>
          <p:nvPr>
            <p:ph type="ftr" sz="quarter" idx="11"/>
          </p:nvPr>
        </p:nvSpPr>
        <p:spPr/>
        <p:txBody>
          <a:bodyPr/>
          <a:lstStyle/>
          <a:p>
            <a:endParaRPr lang="es-E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9A9A15F-A35A-4659-BDCB-07112E2B553B}" type="slidenum">
              <a:rPr lang="es-ES" smtClean="0"/>
              <a:t>‹Nº›</a:t>
            </a:fld>
            <a:endParaRPr lang="es-E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5669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0B971DA8-ED3C-437D-A5B7-D1CC4CD3E6C6}" type="datetime1">
              <a:rPr lang="es-ES" smtClean="0"/>
              <a:t>05/02/2020</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1463681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8953669-75B2-4E7D-AD7E-D4C376879ECD}" type="datetime1">
              <a:rPr lang="es-ES" smtClean="0"/>
              <a:t>05/02/2020</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3442145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4F05841-97AB-4865-A333-F68109382D90}" type="datetime1">
              <a:rPr lang="es-ES" smtClean="0"/>
              <a:t>05/02/2020</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9A9A15F-A35A-4659-BDCB-07112E2B553B}" type="slidenum">
              <a:rPr lang="es-ES" smtClean="0"/>
              <a:t>‹Nº›</a:t>
            </a:fld>
            <a:endParaRPr lang="es-ES"/>
          </a:p>
        </p:txBody>
      </p:sp>
    </p:spTree>
    <p:extLst>
      <p:ext uri="{BB962C8B-B14F-4D97-AF65-F5344CB8AC3E}">
        <p14:creationId xmlns:p14="http://schemas.microsoft.com/office/powerpoint/2010/main" val="1193558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AD463A6-67ED-4255-84EF-10B41F8218A0}" type="datetime1">
              <a:rPr lang="es-ES" smtClean="0"/>
              <a:t>05/02/2020</a:t>
            </a:fld>
            <a:endParaRPr lang="es-E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9A9A15F-A35A-4659-BDCB-07112E2B553B}" type="slidenum">
              <a:rPr lang="es-ES" smtClean="0"/>
              <a:t>‹Nº›</a:t>
            </a:fld>
            <a:endParaRPr lang="es-ES"/>
          </a:p>
        </p:txBody>
      </p:sp>
    </p:spTree>
    <p:extLst>
      <p:ext uri="{BB962C8B-B14F-4D97-AF65-F5344CB8AC3E}">
        <p14:creationId xmlns:p14="http://schemas.microsoft.com/office/powerpoint/2010/main" val="12403890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hf sldNum="0" hd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taller%20de%20powerpoint.pptx"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hyperlink" Target="https://creativecommons.org/licenses/by-nc-sa/3.0/" TargetMode="External"/><Relationship Id="rId4" Type="http://schemas.openxmlformats.org/officeDocument/2006/relationships/hyperlink" Target="http://pequelia.es/89608/alimentos-probioticos-para-evitar-la-muerte-de-bebes-prematuro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slide" Target="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hyperlink" Target="http://www.flickr.com/photos/sanutri/4238255380/"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elsonidodelahierbaelcrecer.blogspot.com/2009/05/yo-solito-o-como-aprender-actividades.html"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revistaventanaabierta.es/habitos-higienicos-deportivos-en-escolares-de-6-12-anos/" TargetMode="External"/><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picuida.es/ciudadania/la-gastroenteritis-en-ninos/" TargetMode="Externa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7K6LixqCjZ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362B67-2B5F-467E-B519-1BDE653D4D68}"/>
              </a:ext>
            </a:extLst>
          </p:cNvPr>
          <p:cNvSpPr>
            <a:spLocks noGrp="1"/>
          </p:cNvSpPr>
          <p:nvPr>
            <p:ph type="title"/>
          </p:nvPr>
        </p:nvSpPr>
        <p:spPr>
          <a:xfrm>
            <a:off x="1679171" y="624110"/>
            <a:ext cx="9825441" cy="1280890"/>
          </a:xfrm>
        </p:spPr>
        <p:txBody>
          <a:bodyPr>
            <a:normAutofit/>
          </a:bodyPr>
          <a:lstStyle/>
          <a:p>
            <a:pPr algn="ctr"/>
            <a:r>
              <a:rPr lang="es-PA" sz="3200" dirty="0">
                <a:latin typeface="Tahoma" panose="020B0604030504040204" pitchFamily="34" charset="0"/>
                <a:ea typeface="Tahoma" panose="020B0604030504040204" pitchFamily="34" charset="0"/>
                <a:cs typeface="Tahoma" panose="020B0604030504040204" pitchFamily="34" charset="0"/>
              </a:rPr>
              <a:t>INSTITUTO PANAMEÑO DE HABITACIÓN ESPECIAL </a:t>
            </a:r>
            <a:br>
              <a:rPr lang="es-PA" sz="3200" dirty="0">
                <a:latin typeface="Tahoma" panose="020B0604030504040204" pitchFamily="34" charset="0"/>
                <a:ea typeface="Tahoma" panose="020B0604030504040204" pitchFamily="34" charset="0"/>
                <a:cs typeface="Tahoma" panose="020B0604030504040204" pitchFamily="34" charset="0"/>
              </a:rPr>
            </a:br>
            <a:r>
              <a:rPr lang="es-PA" sz="3200" dirty="0">
                <a:latin typeface="Tahoma" panose="020B0604030504040204" pitchFamily="34" charset="0"/>
                <a:ea typeface="Tahoma" panose="020B0604030504040204" pitchFamily="34" charset="0"/>
                <a:cs typeface="Tahoma" panose="020B0604030504040204" pitchFamily="34" charset="0"/>
              </a:rPr>
              <a:t>EXTENSIÓN PENONOMÉ</a:t>
            </a:r>
            <a:endParaRPr lang="es-ES" sz="3200" dirty="0">
              <a:latin typeface="Tahoma" panose="020B0604030504040204" pitchFamily="34" charset="0"/>
              <a:ea typeface="Tahoma" panose="020B0604030504040204" pitchFamily="34" charset="0"/>
              <a:cs typeface="Tahoma" panose="020B0604030504040204" pitchFamily="34" charset="0"/>
            </a:endParaRPr>
          </a:p>
        </p:txBody>
      </p:sp>
      <p:sp>
        <p:nvSpPr>
          <p:cNvPr id="3" name="Marcador de contenido 2">
            <a:extLst>
              <a:ext uri="{FF2B5EF4-FFF2-40B4-BE49-F238E27FC236}">
                <a16:creationId xmlns:a16="http://schemas.microsoft.com/office/drawing/2014/main" id="{EF7AEAAE-1CE4-46D0-9837-0029289A16F7}"/>
              </a:ext>
            </a:extLst>
          </p:cNvPr>
          <p:cNvSpPr>
            <a:spLocks noGrp="1"/>
          </p:cNvSpPr>
          <p:nvPr>
            <p:ph idx="1"/>
          </p:nvPr>
        </p:nvSpPr>
        <p:spPr>
          <a:xfrm>
            <a:off x="1413164" y="3158836"/>
            <a:ext cx="10091448" cy="2752386"/>
          </a:xfrm>
        </p:spPr>
        <p:txBody>
          <a:bodyPr>
            <a:normAutofit fontScale="40000" lnSpcReduction="20000"/>
          </a:bodyPr>
          <a:lstStyle/>
          <a:p>
            <a:pPr marL="0" indent="0">
              <a:buNone/>
            </a:pPr>
            <a:r>
              <a:rPr lang="es-PA" sz="7600" dirty="0">
                <a:latin typeface="Trebuchet MS" panose="020B0603020202020204" pitchFamily="34" charset="0"/>
              </a:rPr>
              <a:t>Tema  :  Actividades de la vida diaria </a:t>
            </a:r>
          </a:p>
          <a:p>
            <a:endParaRPr lang="es-PA" sz="3600" dirty="0">
              <a:latin typeface="Trebuchet MS" panose="020B0603020202020204" pitchFamily="34" charset="0"/>
            </a:endParaRPr>
          </a:p>
          <a:p>
            <a:endParaRPr lang="es-PA" sz="3600" dirty="0">
              <a:latin typeface="Trebuchet MS" panose="020B0603020202020204" pitchFamily="34" charset="0"/>
            </a:endParaRPr>
          </a:p>
          <a:p>
            <a:endParaRPr lang="es-PA" sz="3600" dirty="0">
              <a:latin typeface="Trebuchet MS" panose="020B0603020202020204" pitchFamily="34" charset="0"/>
            </a:endParaRPr>
          </a:p>
          <a:p>
            <a:pPr marL="0" indent="0">
              <a:buNone/>
            </a:pPr>
            <a:r>
              <a:rPr lang="es-PA" sz="3600" dirty="0">
                <a:latin typeface="Trebuchet MS" panose="020B0603020202020204" pitchFamily="34" charset="0"/>
              </a:rPr>
              <a:t>              </a:t>
            </a:r>
          </a:p>
          <a:p>
            <a:pPr marL="0" indent="0" algn="r">
              <a:buNone/>
            </a:pPr>
            <a:r>
              <a:rPr lang="es-PA" sz="5800" dirty="0">
                <a:latin typeface="Trebuchet MS" panose="020B0603020202020204" pitchFamily="34" charset="0"/>
              </a:rPr>
              <a:t>Licda. Marta Haydee Rodríguez</a:t>
            </a:r>
          </a:p>
          <a:p>
            <a:pPr marL="0" indent="0" algn="r">
              <a:buNone/>
            </a:pPr>
            <a:r>
              <a:rPr lang="es-PA" sz="5800" dirty="0">
                <a:latin typeface="Trebuchet MS" panose="020B0603020202020204" pitchFamily="34" charset="0"/>
              </a:rPr>
              <a:t>Trabajo Social  </a:t>
            </a:r>
            <a:endParaRPr lang="es-ES" sz="5800" dirty="0">
              <a:latin typeface="Trebuchet MS" panose="020B0603020202020204" pitchFamily="34" charset="0"/>
            </a:endParaRPr>
          </a:p>
        </p:txBody>
      </p:sp>
      <p:sp>
        <p:nvSpPr>
          <p:cNvPr id="4" name="Marcador de pie de página 3">
            <a:extLst>
              <a:ext uri="{FF2B5EF4-FFF2-40B4-BE49-F238E27FC236}">
                <a16:creationId xmlns:a16="http://schemas.microsoft.com/office/drawing/2014/main" id="{B912C403-AAAF-4149-878F-408EB1B27844}"/>
              </a:ext>
            </a:extLst>
          </p:cNvPr>
          <p:cNvSpPr>
            <a:spLocks noGrp="1"/>
          </p:cNvSpPr>
          <p:nvPr>
            <p:ph type="ftr" sz="quarter" idx="11"/>
          </p:nvPr>
        </p:nvSpPr>
        <p:spPr>
          <a:xfrm>
            <a:off x="2589212" y="6233890"/>
            <a:ext cx="852257" cy="267043"/>
          </a:xfrm>
        </p:spPr>
        <p:txBody>
          <a:bodyPr/>
          <a:lstStyle/>
          <a:p>
            <a:r>
              <a:rPr lang="es-PA" dirty="0"/>
              <a:t>1</a:t>
            </a:r>
            <a:endParaRPr lang="es-ES" dirty="0"/>
          </a:p>
        </p:txBody>
      </p:sp>
      <p:pic>
        <p:nvPicPr>
          <p:cNvPr id="6" name="Picture 2">
            <a:extLst>
              <a:ext uri="{FF2B5EF4-FFF2-40B4-BE49-F238E27FC236}">
                <a16:creationId xmlns:a16="http://schemas.microsoft.com/office/drawing/2014/main" id="{E47A3A96-7188-45B5-A7D3-57B34E49D1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727" r="15273"/>
          <a:stretch/>
        </p:blipFill>
        <p:spPr bwMode="auto">
          <a:xfrm flipH="1">
            <a:off x="687388" y="1228134"/>
            <a:ext cx="137318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892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F2D90F-8B08-45B8-BB11-5C532CD1C602}"/>
              </a:ext>
            </a:extLst>
          </p:cNvPr>
          <p:cNvSpPr>
            <a:spLocks noGrp="1"/>
          </p:cNvSpPr>
          <p:nvPr>
            <p:ph type="title"/>
          </p:nvPr>
        </p:nvSpPr>
        <p:spPr/>
        <p:txBody>
          <a:bodyPr>
            <a:normAutofit fontScale="90000"/>
          </a:bodyPr>
          <a:lstStyle/>
          <a:p>
            <a:r>
              <a:rPr lang="es-PA" sz="4000" dirty="0">
                <a:solidFill>
                  <a:schemeClr val="tx1"/>
                </a:solidFill>
                <a:latin typeface="Tahoma" panose="020B0604030504040204" pitchFamily="34" charset="0"/>
                <a:ea typeface="Tahoma" panose="020B0604030504040204" pitchFamily="34" charset="0"/>
                <a:cs typeface="Tahoma" panose="020B0604030504040204" pitchFamily="34" charset="0"/>
              </a:rPr>
              <a:t>                       Índice </a:t>
            </a:r>
            <a:br>
              <a:rPr lang="es-PA" sz="4000" dirty="0">
                <a:latin typeface="Tahoma" panose="020B0604030504040204" pitchFamily="34" charset="0"/>
                <a:ea typeface="Tahoma" panose="020B0604030504040204" pitchFamily="34" charset="0"/>
                <a:cs typeface="Tahoma" panose="020B0604030504040204" pitchFamily="34" charset="0"/>
              </a:rPr>
            </a:br>
            <a:endParaRPr lang="es-ES" sz="4000" dirty="0">
              <a:latin typeface="Tahoma" panose="020B0604030504040204" pitchFamily="34" charset="0"/>
              <a:ea typeface="Tahoma" panose="020B0604030504040204" pitchFamily="34" charset="0"/>
              <a:cs typeface="Tahoma" panose="020B0604030504040204" pitchFamily="34" charset="0"/>
            </a:endParaRPr>
          </a:p>
        </p:txBody>
      </p:sp>
      <p:sp>
        <p:nvSpPr>
          <p:cNvPr id="3" name="Marcador de contenido 2">
            <a:extLst>
              <a:ext uri="{FF2B5EF4-FFF2-40B4-BE49-F238E27FC236}">
                <a16:creationId xmlns:a16="http://schemas.microsoft.com/office/drawing/2014/main" id="{66E6B592-8B0B-45D0-A6AB-D0D950806E62}"/>
              </a:ext>
            </a:extLst>
          </p:cNvPr>
          <p:cNvSpPr>
            <a:spLocks noGrp="1"/>
          </p:cNvSpPr>
          <p:nvPr>
            <p:ph idx="1"/>
          </p:nvPr>
        </p:nvSpPr>
        <p:spPr>
          <a:xfrm>
            <a:off x="2589212" y="1562793"/>
            <a:ext cx="8915400" cy="4348429"/>
          </a:xfrm>
        </p:spPr>
        <p:txBody>
          <a:bodyPr numCol="2"/>
          <a:lstStyle/>
          <a:p>
            <a:pPr>
              <a:buFont typeface="+mj-lt"/>
              <a:buAutoNum type="arabicPeriod"/>
            </a:pPr>
            <a:endParaRPr lang="es-PA" dirty="0">
              <a:latin typeface="Trebuchet MS" panose="020B0603020202020204" pitchFamily="34" charset="0"/>
            </a:endParaRPr>
          </a:p>
          <a:p>
            <a:pPr>
              <a:buFont typeface="+mj-lt"/>
              <a:buAutoNum type="arabicPeriod"/>
            </a:pPr>
            <a:r>
              <a:rPr lang="es-PA" dirty="0">
                <a:latin typeface="Trebuchet MS" panose="020B0603020202020204" pitchFamily="34" charset="0"/>
              </a:rPr>
              <a:t>Presentación </a:t>
            </a:r>
          </a:p>
          <a:p>
            <a:pPr>
              <a:buFont typeface="+mj-lt"/>
              <a:buAutoNum type="arabicPeriod"/>
            </a:pPr>
            <a:r>
              <a:rPr lang="es-PA" dirty="0">
                <a:latin typeface="Trebuchet MS" panose="020B0603020202020204" pitchFamily="34" charset="0"/>
              </a:rPr>
              <a:t>Índice </a:t>
            </a:r>
          </a:p>
          <a:p>
            <a:pPr>
              <a:buFont typeface="+mj-lt"/>
              <a:buAutoNum type="arabicPeriod"/>
            </a:pPr>
            <a:r>
              <a:rPr lang="es-PA" dirty="0">
                <a:latin typeface="Trebuchet MS" panose="020B0603020202020204" pitchFamily="34" charset="0"/>
              </a:rPr>
              <a:t> Situación.</a:t>
            </a:r>
          </a:p>
          <a:p>
            <a:pPr>
              <a:buFont typeface="+mj-lt"/>
              <a:buAutoNum type="arabicPeriod"/>
            </a:pPr>
            <a:r>
              <a:rPr lang="es-PA" dirty="0">
                <a:latin typeface="Trebuchet MS" panose="020B0603020202020204" pitchFamily="34" charset="0"/>
              </a:rPr>
              <a:t>Objetivo. </a:t>
            </a:r>
          </a:p>
          <a:p>
            <a:pPr>
              <a:buFont typeface="+mj-lt"/>
              <a:buAutoNum type="arabicPeriod"/>
            </a:pPr>
            <a:r>
              <a:rPr lang="es-PA" dirty="0">
                <a:latin typeface="Trebuchet MS" panose="020B0603020202020204" pitchFamily="34" charset="0"/>
              </a:rPr>
              <a:t>Población dirigida y gráfica. </a:t>
            </a:r>
          </a:p>
          <a:p>
            <a:pPr>
              <a:buFont typeface="+mj-lt"/>
              <a:buAutoNum type="arabicPeriod"/>
            </a:pPr>
            <a:r>
              <a:rPr lang="es-PA" dirty="0">
                <a:latin typeface="Trebuchet MS" panose="020B0603020202020204" pitchFamily="34" charset="0"/>
              </a:rPr>
              <a:t>Técnica de trabajo Social</a:t>
            </a:r>
          </a:p>
          <a:p>
            <a:pPr>
              <a:buFont typeface="+mj-lt"/>
              <a:buAutoNum type="arabicPeriod"/>
            </a:pPr>
            <a:r>
              <a:rPr lang="es-PA" dirty="0">
                <a:latin typeface="Trebuchet MS" panose="020B0603020202020204" pitchFamily="34" charset="0"/>
                <a:hlinkClick r:id="rId2" action="ppaction://hlinkpres?slideindex=1&amp;slidetitle="/>
              </a:rPr>
              <a:t>¿Que son las actividades de la vida diaria.?</a:t>
            </a:r>
            <a:endParaRPr lang="es-PA" dirty="0">
              <a:latin typeface="Trebuchet MS" panose="020B0603020202020204" pitchFamily="34" charset="0"/>
            </a:endParaRPr>
          </a:p>
          <a:p>
            <a:pPr>
              <a:buFont typeface="+mj-lt"/>
              <a:buAutoNum type="arabicPeriod"/>
            </a:pPr>
            <a:r>
              <a:rPr lang="es-PA" dirty="0">
                <a:latin typeface="Trebuchet MS" panose="020B0603020202020204" pitchFamily="34" charset="0"/>
              </a:rPr>
              <a:t>Clasificación de las actividades diarias. </a:t>
            </a:r>
          </a:p>
          <a:p>
            <a:pPr>
              <a:buFont typeface="+mj-lt"/>
              <a:buAutoNum type="arabicPeriod"/>
            </a:pPr>
            <a:r>
              <a:rPr lang="es-PA" dirty="0">
                <a:latin typeface="Trebuchet MS" panose="020B0603020202020204" pitchFamily="34" charset="0"/>
              </a:rPr>
              <a:t>Alimentación. </a:t>
            </a:r>
          </a:p>
          <a:p>
            <a:pPr>
              <a:buFont typeface="+mj-lt"/>
              <a:buAutoNum type="arabicPeriod"/>
            </a:pPr>
            <a:r>
              <a:rPr lang="es-PA" dirty="0">
                <a:latin typeface="Trebuchet MS" panose="020B0603020202020204" pitchFamily="34" charset="0"/>
              </a:rPr>
              <a:t>Vestuario,</a:t>
            </a:r>
          </a:p>
          <a:p>
            <a:pPr>
              <a:buFont typeface="+mj-lt"/>
              <a:buAutoNum type="arabicPeriod"/>
            </a:pPr>
            <a:r>
              <a:rPr lang="es-PA" dirty="0">
                <a:latin typeface="Trebuchet MS" panose="020B0603020202020204" pitchFamily="34" charset="0"/>
              </a:rPr>
              <a:t>Bañarse –ingresar al baño</a:t>
            </a:r>
          </a:p>
          <a:p>
            <a:pPr>
              <a:buFont typeface="+mj-lt"/>
              <a:buAutoNum type="arabicPeriod"/>
            </a:pPr>
            <a:r>
              <a:rPr lang="es-PA" dirty="0">
                <a:latin typeface="Trebuchet MS" panose="020B0603020202020204" pitchFamily="34" charset="0"/>
              </a:rPr>
              <a:t>Higiene y cuidado personal </a:t>
            </a:r>
          </a:p>
          <a:p>
            <a:pPr>
              <a:buFont typeface="+mj-lt"/>
              <a:buAutoNum type="arabicPeriod"/>
            </a:pPr>
            <a:r>
              <a:rPr lang="es-PA" dirty="0">
                <a:latin typeface="Trebuchet MS" panose="020B0603020202020204" pitchFamily="34" charset="0"/>
              </a:rPr>
              <a:t> quienes van hacerlo </a:t>
            </a:r>
          </a:p>
          <a:p>
            <a:pPr>
              <a:buFont typeface="+mj-lt"/>
              <a:buAutoNum type="arabicPeriod"/>
            </a:pPr>
            <a:r>
              <a:rPr lang="es-PA" dirty="0">
                <a:latin typeface="Trebuchet MS" panose="020B0603020202020204" pitchFamily="34" charset="0"/>
              </a:rPr>
              <a:t> </a:t>
            </a:r>
            <a:r>
              <a:rPr lang="es-PA" dirty="0">
                <a:latin typeface="Trebuchet MS" panose="020B0603020202020204" pitchFamily="34" charset="0"/>
                <a:hlinkClick r:id="rId2" action="ppaction://hlinkpres?slideindex=1&amp;slidetitle="/>
              </a:rPr>
              <a:t>tiempo</a:t>
            </a:r>
            <a:endParaRPr lang="es-PA" dirty="0">
              <a:latin typeface="Trebuchet MS" panose="020B0603020202020204" pitchFamily="34" charset="0"/>
            </a:endParaRPr>
          </a:p>
          <a:p>
            <a:pPr>
              <a:buFont typeface="+mj-lt"/>
              <a:buAutoNum type="arabicPeriod"/>
            </a:pPr>
            <a:r>
              <a:rPr lang="es-PA" dirty="0"/>
              <a:t>Video  de las actividades diarias </a:t>
            </a:r>
          </a:p>
        </p:txBody>
      </p:sp>
      <p:sp>
        <p:nvSpPr>
          <p:cNvPr id="12" name="Marcador de pie de página 11">
            <a:extLst>
              <a:ext uri="{FF2B5EF4-FFF2-40B4-BE49-F238E27FC236}">
                <a16:creationId xmlns:a16="http://schemas.microsoft.com/office/drawing/2014/main" id="{BD8E1E1D-99DA-4E4E-B88D-D0EF8DE67B99}"/>
              </a:ext>
            </a:extLst>
          </p:cNvPr>
          <p:cNvSpPr>
            <a:spLocks noGrp="1"/>
          </p:cNvSpPr>
          <p:nvPr>
            <p:ph type="ftr" sz="quarter" idx="11"/>
          </p:nvPr>
        </p:nvSpPr>
        <p:spPr>
          <a:xfrm>
            <a:off x="2589212" y="6135808"/>
            <a:ext cx="7619999" cy="365125"/>
          </a:xfrm>
        </p:spPr>
        <p:txBody>
          <a:bodyPr/>
          <a:lstStyle/>
          <a:p>
            <a:r>
              <a:rPr lang="es-PA"/>
              <a:t>2</a:t>
            </a:r>
            <a:endParaRPr lang="es-ES" dirty="0"/>
          </a:p>
        </p:txBody>
      </p:sp>
    </p:spTree>
    <p:extLst>
      <p:ext uri="{BB962C8B-B14F-4D97-AF65-F5344CB8AC3E}">
        <p14:creationId xmlns:p14="http://schemas.microsoft.com/office/powerpoint/2010/main" val="4061245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777C6B-CC05-4136-B351-C484BA8C54C5}"/>
              </a:ext>
            </a:extLst>
          </p:cNvPr>
          <p:cNvSpPr>
            <a:spLocks noGrp="1"/>
          </p:cNvSpPr>
          <p:nvPr>
            <p:ph type="title"/>
          </p:nvPr>
        </p:nvSpPr>
        <p:spPr>
          <a:xfrm>
            <a:off x="1630141" y="0"/>
            <a:ext cx="5238492" cy="976312"/>
          </a:xfrm>
        </p:spPr>
        <p:txBody>
          <a:bodyPr>
            <a:normAutofit/>
          </a:bodyPr>
          <a:lstStyle/>
          <a:p>
            <a:r>
              <a:rPr lang="es-PA" sz="4000" dirty="0">
                <a:latin typeface="Tahoma" panose="020B0604030504040204" pitchFamily="34" charset="0"/>
                <a:ea typeface="Tahoma" panose="020B0604030504040204" pitchFamily="34" charset="0"/>
                <a:cs typeface="Tahoma" panose="020B0604030504040204" pitchFamily="34" charset="0"/>
              </a:rPr>
              <a:t>Situación </a:t>
            </a:r>
            <a:endParaRPr lang="es-ES" sz="4000" dirty="0">
              <a:latin typeface="Tahoma" panose="020B0604030504040204" pitchFamily="34" charset="0"/>
              <a:ea typeface="Tahoma" panose="020B0604030504040204" pitchFamily="34" charset="0"/>
              <a:cs typeface="Tahoma" panose="020B0604030504040204" pitchFamily="34" charset="0"/>
            </a:endParaRPr>
          </a:p>
        </p:txBody>
      </p:sp>
      <p:pic>
        <p:nvPicPr>
          <p:cNvPr id="8" name="Marcador de contenido 7">
            <a:extLst>
              <a:ext uri="{FF2B5EF4-FFF2-40B4-BE49-F238E27FC236}">
                <a16:creationId xmlns:a16="http://schemas.microsoft.com/office/drawing/2014/main" id="{50853549-F53E-446D-8D62-AAC4B9C9C5A7}"/>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97081" y="1160978"/>
            <a:ext cx="4465860" cy="5034166"/>
          </a:xfrm>
          <a:ln>
            <a:solidFill>
              <a:srgbClr val="FFC000"/>
            </a:solidFill>
          </a:ln>
        </p:spPr>
      </p:pic>
      <p:sp>
        <p:nvSpPr>
          <p:cNvPr id="6" name="Marcador de texto 5">
            <a:extLst>
              <a:ext uri="{FF2B5EF4-FFF2-40B4-BE49-F238E27FC236}">
                <a16:creationId xmlns:a16="http://schemas.microsoft.com/office/drawing/2014/main" id="{D4CADA02-32B5-4179-8BAF-8D7E9691A684}"/>
              </a:ext>
            </a:extLst>
          </p:cNvPr>
          <p:cNvSpPr>
            <a:spLocks noGrp="1"/>
          </p:cNvSpPr>
          <p:nvPr>
            <p:ph type="body" sz="half" idx="2"/>
          </p:nvPr>
        </p:nvSpPr>
        <p:spPr>
          <a:xfrm>
            <a:off x="5569528" y="320040"/>
            <a:ext cx="6051666" cy="4953160"/>
          </a:xfrm>
        </p:spPr>
        <p:txBody>
          <a:bodyPr>
            <a:normAutofit/>
          </a:bodyPr>
          <a:lstStyle/>
          <a:p>
            <a:pPr>
              <a:defRPr/>
            </a:pPr>
            <a:r>
              <a:rPr lang="es-ES" sz="3000" dirty="0">
                <a:latin typeface="Trebuchet MS" panose="020B0603020202020204" pitchFamily="34" charset="0"/>
                <a:ea typeface="Tahoma" pitchFamily="34" charset="0"/>
                <a:cs typeface="Tahoma" pitchFamily="34" charset="0"/>
              </a:rPr>
              <a:t>La llegada de un hijo e hija con discapacidad genera en la familia una situación de desequilibrio emocional, frustración y confusión en el manejo para tratarlo o atenderlo.</a:t>
            </a:r>
          </a:p>
          <a:p>
            <a:endParaRPr lang="es-ES" dirty="0"/>
          </a:p>
        </p:txBody>
      </p:sp>
      <p:sp>
        <p:nvSpPr>
          <p:cNvPr id="9" name="CuadroTexto 8">
            <a:extLst>
              <a:ext uri="{FF2B5EF4-FFF2-40B4-BE49-F238E27FC236}">
                <a16:creationId xmlns:a16="http://schemas.microsoft.com/office/drawing/2014/main" id="{4C2D162D-8592-40B4-8C5C-C51BF7E72274}"/>
              </a:ext>
            </a:extLst>
          </p:cNvPr>
          <p:cNvSpPr txBox="1"/>
          <p:nvPr/>
        </p:nvSpPr>
        <p:spPr>
          <a:xfrm rot="10800000" flipV="1">
            <a:off x="970235" y="6010478"/>
            <a:ext cx="3323366" cy="369332"/>
          </a:xfrm>
          <a:prstGeom prst="rect">
            <a:avLst/>
          </a:prstGeom>
          <a:noFill/>
        </p:spPr>
        <p:txBody>
          <a:bodyPr wrap="square" rtlCol="0">
            <a:spAutoFit/>
          </a:bodyPr>
          <a:lstStyle/>
          <a:p>
            <a:r>
              <a:rPr lang="es-ES" sz="900" dirty="0">
                <a:hlinkClick r:id="rId4" tooltip="http://pequelia.es/89608/alimentos-probioticos-para-evitar-la-muerte-de-bebes-prematuros/"/>
              </a:rPr>
              <a:t>Esta foto</a:t>
            </a:r>
            <a:r>
              <a:rPr lang="es-ES" sz="900" dirty="0"/>
              <a:t> de Autor desconocido está bajo licencia </a:t>
            </a:r>
            <a:r>
              <a:rPr lang="es-ES" sz="900" dirty="0">
                <a:hlinkClick r:id="rId5" tooltip="https://creativecommons.org/licenses/by-nc-sa/3.0/"/>
              </a:rPr>
              <a:t>CC BY-SA-NC</a:t>
            </a:r>
            <a:endParaRPr lang="es-ES" sz="900" dirty="0"/>
          </a:p>
        </p:txBody>
      </p:sp>
      <p:pic>
        <p:nvPicPr>
          <p:cNvPr id="7" name="Imagen 6">
            <a:extLst>
              <a:ext uri="{FF2B5EF4-FFF2-40B4-BE49-F238E27FC236}">
                <a16:creationId xmlns:a16="http://schemas.microsoft.com/office/drawing/2014/main" id="{40C9A5BB-F5AF-4623-91E3-CDE8579069E0}"/>
              </a:ext>
            </a:extLst>
          </p:cNvPr>
          <p:cNvPicPr>
            <a:picLocks noChangeAspect="1"/>
          </p:cNvPicPr>
          <p:nvPr/>
        </p:nvPicPr>
        <p:blipFill>
          <a:blip r:embed="rId6"/>
          <a:stretch>
            <a:fillRect/>
          </a:stretch>
        </p:blipFill>
        <p:spPr>
          <a:xfrm>
            <a:off x="5976114" y="4120179"/>
            <a:ext cx="5645079" cy="2571077"/>
          </a:xfrm>
          <a:prstGeom prst="rect">
            <a:avLst/>
          </a:prstGeom>
        </p:spPr>
      </p:pic>
    </p:spTree>
    <p:extLst>
      <p:ext uri="{BB962C8B-B14F-4D97-AF65-F5344CB8AC3E}">
        <p14:creationId xmlns:p14="http://schemas.microsoft.com/office/powerpoint/2010/main" val="557233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D6EB29-5C27-4FAE-A19D-D6E05004F313}"/>
              </a:ext>
            </a:extLst>
          </p:cNvPr>
          <p:cNvSpPr>
            <a:spLocks noGrp="1"/>
          </p:cNvSpPr>
          <p:nvPr>
            <p:ph type="title"/>
          </p:nvPr>
        </p:nvSpPr>
        <p:spPr/>
        <p:txBody>
          <a:bodyPr>
            <a:normAutofit/>
          </a:bodyPr>
          <a:lstStyle/>
          <a:p>
            <a:r>
              <a:rPr lang="es-PA" sz="4000" dirty="0">
                <a:latin typeface="Tahoma" panose="020B0604030504040204" pitchFamily="34" charset="0"/>
                <a:ea typeface="Tahoma" panose="020B0604030504040204" pitchFamily="34" charset="0"/>
                <a:cs typeface="Tahoma" panose="020B0604030504040204" pitchFamily="34" charset="0"/>
              </a:rPr>
              <a:t>Objetivo:</a:t>
            </a:r>
            <a:endParaRPr lang="es-ES" sz="4000" dirty="0">
              <a:latin typeface="Tahoma" panose="020B0604030504040204" pitchFamily="34" charset="0"/>
              <a:ea typeface="Tahoma" panose="020B0604030504040204" pitchFamily="34" charset="0"/>
              <a:cs typeface="Tahoma" panose="020B0604030504040204" pitchFamily="34" charset="0"/>
            </a:endParaRPr>
          </a:p>
        </p:txBody>
      </p:sp>
      <p:sp>
        <p:nvSpPr>
          <p:cNvPr id="3" name="Marcador de contenido 2">
            <a:extLst>
              <a:ext uri="{FF2B5EF4-FFF2-40B4-BE49-F238E27FC236}">
                <a16:creationId xmlns:a16="http://schemas.microsoft.com/office/drawing/2014/main" id="{5DB45D11-BA62-4DBE-A8D3-9B9AA2B9BF4C}"/>
              </a:ext>
            </a:extLst>
          </p:cNvPr>
          <p:cNvSpPr>
            <a:spLocks noGrp="1"/>
          </p:cNvSpPr>
          <p:nvPr>
            <p:ph idx="1"/>
          </p:nvPr>
        </p:nvSpPr>
        <p:spPr>
          <a:xfrm>
            <a:off x="2589212" y="2133599"/>
            <a:ext cx="8915400" cy="3502429"/>
          </a:xfrm>
        </p:spPr>
        <p:txBody>
          <a:bodyPr>
            <a:normAutofit fontScale="62500" lnSpcReduction="20000"/>
          </a:bodyPr>
          <a:lstStyle/>
          <a:p>
            <a:pPr marL="0" indent="0">
              <a:buNone/>
            </a:pPr>
            <a:r>
              <a:rPr lang="es-PA" sz="7600" dirty="0">
                <a:solidFill>
                  <a:srgbClr val="000000"/>
                </a:solidFill>
                <a:latin typeface="Trebuchet MS" panose="020B0603020202020204" pitchFamily="34" charset="0"/>
                <a:ea typeface="Times New Roman" panose="02020603050405020304" pitchFamily="18" charset="0"/>
                <a:cs typeface="Times New Roman" panose="02020603050405020304" pitchFamily="18" charset="0"/>
              </a:rPr>
              <a:t>Fomentar la autonomía e independencia en los niños con discapacidad  necesarias en</a:t>
            </a:r>
            <a:r>
              <a:rPr lang="es-ES" sz="7600" dirty="0">
                <a:latin typeface="Trebuchet MS" panose="020B0603020202020204" pitchFamily="34" charset="0"/>
                <a:ea typeface="Tahoma" pitchFamily="34" charset="0"/>
                <a:cs typeface="Tahoma" pitchFamily="34" charset="0"/>
              </a:rPr>
              <a:t> las habilidades</a:t>
            </a:r>
            <a:r>
              <a:rPr lang="es-PA" sz="7600" dirty="0">
                <a:solidFill>
                  <a:srgbClr val="000000"/>
                </a:solidFill>
                <a:latin typeface="Trebuchet MS" panose="020B0603020202020204" pitchFamily="34" charset="0"/>
                <a:ea typeface="Times New Roman" panose="02020603050405020304" pitchFamily="18" charset="0"/>
                <a:cs typeface="Times New Roman" panose="02020603050405020304" pitchFamily="18" charset="0"/>
              </a:rPr>
              <a:t> y destrezas de las actividades de la vida diaria.</a:t>
            </a:r>
            <a:endParaRPr lang="es-ES" sz="7600" dirty="0">
              <a:latin typeface="Trebuchet MS" panose="020B0603020202020204" pitchFamily="34" charset="0"/>
            </a:endParaRPr>
          </a:p>
          <a:p>
            <a:endParaRPr lang="es-ES" dirty="0"/>
          </a:p>
        </p:txBody>
      </p:sp>
      <p:sp>
        <p:nvSpPr>
          <p:cNvPr id="14" name="Marcador de pie de página 13">
            <a:extLst>
              <a:ext uri="{FF2B5EF4-FFF2-40B4-BE49-F238E27FC236}">
                <a16:creationId xmlns:a16="http://schemas.microsoft.com/office/drawing/2014/main" id="{5ECA08E0-CD32-40FC-B3C7-5F5F76074F0B}"/>
              </a:ext>
            </a:extLst>
          </p:cNvPr>
          <p:cNvSpPr>
            <a:spLocks noGrp="1"/>
          </p:cNvSpPr>
          <p:nvPr>
            <p:ph type="ftr" sz="quarter" idx="11"/>
          </p:nvPr>
        </p:nvSpPr>
        <p:spPr>
          <a:xfrm>
            <a:off x="2589212" y="6135808"/>
            <a:ext cx="7619999" cy="365125"/>
          </a:xfrm>
        </p:spPr>
        <p:txBody>
          <a:bodyPr/>
          <a:lstStyle/>
          <a:p>
            <a:r>
              <a:rPr lang="es-PA"/>
              <a:t>4</a:t>
            </a:r>
            <a:endParaRPr lang="es-ES" dirty="0"/>
          </a:p>
        </p:txBody>
      </p:sp>
    </p:spTree>
    <p:extLst>
      <p:ext uri="{BB962C8B-B14F-4D97-AF65-F5344CB8AC3E}">
        <p14:creationId xmlns:p14="http://schemas.microsoft.com/office/powerpoint/2010/main" val="864098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08233B-0BDC-4B2F-BC0B-F3CB0AB7B56A}"/>
              </a:ext>
            </a:extLst>
          </p:cNvPr>
          <p:cNvSpPr>
            <a:spLocks noGrp="1"/>
          </p:cNvSpPr>
          <p:nvPr>
            <p:ph type="title"/>
          </p:nvPr>
        </p:nvSpPr>
        <p:spPr/>
        <p:txBody>
          <a:bodyPr>
            <a:normAutofit fontScale="90000"/>
          </a:bodyPr>
          <a:lstStyle/>
          <a:p>
            <a:r>
              <a:rPr lang="es-PA" sz="4000" dirty="0">
                <a:latin typeface="Tahoma" panose="020B0604030504040204" pitchFamily="34" charset="0"/>
                <a:ea typeface="Tahoma" panose="020B0604030504040204" pitchFamily="34" charset="0"/>
                <a:cs typeface="Tahoma" panose="020B0604030504040204" pitchFamily="34" charset="0"/>
              </a:rPr>
              <a:t>Población Seleccionada Grupo de Parvulario 2  </a:t>
            </a:r>
            <a:endParaRPr lang="es-ES" sz="40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6" name="Marcador de contenido 15">
            <a:extLst>
              <a:ext uri="{FF2B5EF4-FFF2-40B4-BE49-F238E27FC236}">
                <a16:creationId xmlns:a16="http://schemas.microsoft.com/office/drawing/2014/main" id="{E11C540A-FE47-4DDE-90F6-C2728655F0C4}"/>
              </a:ext>
            </a:extLst>
          </p:cNvPr>
          <p:cNvGraphicFramePr>
            <a:graphicFrameLocks noGrp="1"/>
          </p:cNvGraphicFramePr>
          <p:nvPr>
            <p:ph idx="1"/>
            <p:extLst>
              <p:ext uri="{D42A27DB-BD31-4B8C-83A1-F6EECF244321}">
                <p14:modId xmlns:p14="http://schemas.microsoft.com/office/powerpoint/2010/main" val="2133030151"/>
              </p:ext>
            </p:extLst>
          </p:nvPr>
        </p:nvGraphicFramePr>
        <p:xfrm>
          <a:off x="2589213" y="2133600"/>
          <a:ext cx="8915400" cy="3778250"/>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pslz="http://schemas.microsoft.com/office/powerpoint/2016/slidezoom">
        <mc:Choice Requires="pslz">
          <p:graphicFrame>
            <p:nvGraphicFramePr>
              <p:cNvPr id="5" name="Vista general de diapositiva 4">
                <a:extLst>
                  <a:ext uri="{FF2B5EF4-FFF2-40B4-BE49-F238E27FC236}">
                    <a16:creationId xmlns:a16="http://schemas.microsoft.com/office/drawing/2014/main" id="{37FBFF36-7BA3-4A55-AB4A-26B56EB623D3}"/>
                  </a:ext>
                </a:extLst>
              </p:cNvPr>
              <p:cNvGraphicFramePr>
                <a:graphicFrameLocks noChangeAspect="1"/>
              </p:cNvGraphicFramePr>
              <p:nvPr>
                <p:extLst>
                  <p:ext uri="{D42A27DB-BD31-4B8C-83A1-F6EECF244321}">
                    <p14:modId xmlns:p14="http://schemas.microsoft.com/office/powerpoint/2010/main" val="3302794622"/>
                  </p:ext>
                </p:extLst>
              </p:nvPr>
            </p:nvGraphicFramePr>
            <p:xfrm>
              <a:off x="-4779455" y="4535728"/>
              <a:ext cx="3048000" cy="1714500"/>
            </p:xfrm>
            <a:graphic>
              <a:graphicData uri="http://schemas.microsoft.com/office/powerpoint/2016/slidezoom">
                <pslz:sldZm>
                  <pslz:sldZmObj sldId="259" cId="1958965848">
                    <pslz:zmPr id="{218BE79D-1890-4747-8C3F-CD6BE51E42FA}"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 name="Vista general de diapositiva 4">
                <a:hlinkClick r:id="rId4" action="ppaction://hlinksldjump"/>
                <a:extLst>
                  <a:ext uri="{FF2B5EF4-FFF2-40B4-BE49-F238E27FC236}">
                    <a16:creationId xmlns:a16="http://schemas.microsoft.com/office/drawing/2014/main" id="{37FBFF36-7BA3-4A55-AB4A-26B56EB623D3}"/>
                  </a:ext>
                </a:extLst>
              </p:cNvPr>
              <p:cNvPicPr>
                <a:picLocks noGrp="1" noRot="1" noChangeAspect="1" noMove="1" noResize="1" noEditPoints="1" noAdjustHandles="1" noChangeArrowheads="1" noChangeShapeType="1"/>
              </p:cNvPicPr>
              <p:nvPr/>
            </p:nvPicPr>
            <p:blipFill>
              <a:blip r:embed="rId5"/>
              <a:stretch>
                <a:fillRect/>
              </a:stretch>
            </p:blipFill>
            <p:spPr>
              <a:xfrm>
                <a:off x="-4779455" y="4535728"/>
                <a:ext cx="3048000" cy="1714500"/>
              </a:xfrm>
              <a:prstGeom prst="rect">
                <a:avLst/>
              </a:prstGeom>
              <a:ln w="3175">
                <a:solidFill>
                  <a:prstClr val="ltGray"/>
                </a:solidFill>
              </a:ln>
            </p:spPr>
          </p:pic>
        </mc:Fallback>
      </mc:AlternateContent>
      <p:sp>
        <p:nvSpPr>
          <p:cNvPr id="13" name="Marcador de pie de página 12">
            <a:extLst>
              <a:ext uri="{FF2B5EF4-FFF2-40B4-BE49-F238E27FC236}">
                <a16:creationId xmlns:a16="http://schemas.microsoft.com/office/drawing/2014/main" id="{4BD86DF3-9F8F-41AD-BCA7-DC1C362204DF}"/>
              </a:ext>
            </a:extLst>
          </p:cNvPr>
          <p:cNvSpPr>
            <a:spLocks noGrp="1"/>
          </p:cNvSpPr>
          <p:nvPr>
            <p:ph type="ftr" sz="quarter" idx="11"/>
          </p:nvPr>
        </p:nvSpPr>
        <p:spPr>
          <a:xfrm>
            <a:off x="2589213" y="6250228"/>
            <a:ext cx="326516" cy="250705"/>
          </a:xfrm>
        </p:spPr>
        <p:txBody>
          <a:bodyPr/>
          <a:lstStyle/>
          <a:p>
            <a:r>
              <a:rPr lang="es-PA"/>
              <a:t>5</a:t>
            </a:r>
            <a:endParaRPr lang="es-ES" dirty="0"/>
          </a:p>
        </p:txBody>
      </p:sp>
    </p:spTree>
    <p:extLst>
      <p:ext uri="{BB962C8B-B14F-4D97-AF65-F5344CB8AC3E}">
        <p14:creationId xmlns:p14="http://schemas.microsoft.com/office/powerpoint/2010/main" val="1958965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926EFD-9E23-4AF6-8D7A-F5373F2E6817}"/>
              </a:ext>
            </a:extLst>
          </p:cNvPr>
          <p:cNvSpPr>
            <a:spLocks noGrp="1"/>
          </p:cNvSpPr>
          <p:nvPr>
            <p:ph type="title"/>
          </p:nvPr>
        </p:nvSpPr>
        <p:spPr>
          <a:xfrm>
            <a:off x="1634248" y="624110"/>
            <a:ext cx="7704306" cy="1280890"/>
          </a:xfrm>
        </p:spPr>
        <p:txBody>
          <a:bodyPr/>
          <a:lstStyle/>
          <a:p>
            <a:r>
              <a:rPr lang="es-PA" dirty="0"/>
              <a:t>Técnica de trabajo Social</a:t>
            </a:r>
            <a:endParaRPr lang="es-ES" dirty="0"/>
          </a:p>
        </p:txBody>
      </p:sp>
      <p:sp>
        <p:nvSpPr>
          <p:cNvPr id="3" name="Marcador de contenido 2">
            <a:extLst>
              <a:ext uri="{FF2B5EF4-FFF2-40B4-BE49-F238E27FC236}">
                <a16:creationId xmlns:a16="http://schemas.microsoft.com/office/drawing/2014/main" id="{3E0C95AA-D4DC-4DAF-AAC5-F0C2A5DDDD3B}"/>
              </a:ext>
            </a:extLst>
          </p:cNvPr>
          <p:cNvSpPr>
            <a:spLocks noGrp="1"/>
          </p:cNvSpPr>
          <p:nvPr>
            <p:ph idx="1"/>
          </p:nvPr>
        </p:nvSpPr>
        <p:spPr>
          <a:xfrm>
            <a:off x="289932" y="2166850"/>
            <a:ext cx="11902068" cy="4691150"/>
          </a:xfrm>
        </p:spPr>
        <p:txBody>
          <a:bodyPr>
            <a:normAutofit lnSpcReduction="10000"/>
          </a:bodyPr>
          <a:lstStyle/>
          <a:p>
            <a:pPr marL="0" indent="0" algn="ctr">
              <a:buNone/>
            </a:pPr>
            <a:r>
              <a:rPr lang="es-PA" sz="2400" dirty="0">
                <a:latin typeface="Trebuchet MS" panose="020B0603020202020204" pitchFamily="34" charset="0"/>
                <a:cs typeface="Arial" panose="020B0604020202020204" pitchFamily="34" charset="0"/>
              </a:rPr>
              <a:t>                  Realizar las valoraciones domiciliares.</a:t>
            </a:r>
          </a:p>
          <a:p>
            <a:pPr marL="0" indent="0" algn="ctr">
              <a:buNone/>
            </a:pPr>
            <a:r>
              <a:rPr lang="es-PA" sz="2400" dirty="0">
                <a:latin typeface="Trebuchet MS" panose="020B0603020202020204" pitchFamily="34" charset="0"/>
                <a:cs typeface="Arial" panose="020B0604020202020204" pitchFamily="34" charset="0"/>
              </a:rPr>
              <a:t>Encuesta relacionadas a las funciones que puede o no realizar el niño.</a:t>
            </a:r>
          </a:p>
          <a:p>
            <a:pPr marL="0" indent="0" algn="ctr">
              <a:buNone/>
            </a:pPr>
            <a:r>
              <a:rPr lang="es-PA" sz="2400" dirty="0">
                <a:latin typeface="Trebuchet MS" panose="020B0603020202020204" pitchFamily="34" charset="0"/>
                <a:cs typeface="Arial" panose="020B0604020202020204" pitchFamily="34" charset="0"/>
              </a:rPr>
              <a:t>Evaluación y seguimiento de la dinámica familiar. </a:t>
            </a:r>
          </a:p>
          <a:p>
            <a:pPr marL="0" indent="0" algn="ctr">
              <a:buNone/>
            </a:pPr>
            <a:r>
              <a:rPr lang="es-PA" sz="2400" dirty="0">
                <a:latin typeface="Trebuchet MS" panose="020B0603020202020204" pitchFamily="34" charset="0"/>
                <a:cs typeface="Arial" panose="020B0604020202020204" pitchFamily="34" charset="0"/>
              </a:rPr>
              <a:t>Identificar las necesidades del estudiante en  implementos  técnicos o mobiliarios adecuados a su entorno.</a:t>
            </a:r>
          </a:p>
          <a:p>
            <a:pPr marL="0" indent="0" algn="ctr">
              <a:buNone/>
            </a:pPr>
            <a:r>
              <a:rPr lang="es-PA" sz="2400" dirty="0">
                <a:latin typeface="Trebuchet MS" panose="020B0603020202020204" pitchFamily="34" charset="0"/>
                <a:cs typeface="Arial" panose="020B0604020202020204" pitchFamily="34" charset="0"/>
              </a:rPr>
              <a:t>Coordinar acciones a nivel transdisciplinario inter e institucional. </a:t>
            </a:r>
          </a:p>
          <a:p>
            <a:pPr marL="0" indent="0" algn="ctr">
              <a:buNone/>
            </a:pPr>
            <a:r>
              <a:rPr lang="es-PA" sz="2400" dirty="0">
                <a:latin typeface="Trebuchet MS" panose="020B0603020202020204" pitchFamily="34" charset="0"/>
                <a:cs typeface="Arial" panose="020B0604020202020204" pitchFamily="34" charset="0"/>
              </a:rPr>
              <a:t>Estrategias de atención con las familias y su entorno social</a:t>
            </a:r>
          </a:p>
          <a:p>
            <a:pPr marL="0" indent="0" algn="ctr">
              <a:buNone/>
            </a:pPr>
            <a:r>
              <a:rPr lang="es-PA" sz="2400" dirty="0">
                <a:latin typeface="Trebuchet MS" panose="020B0603020202020204" pitchFamily="34" charset="0"/>
              </a:rPr>
              <a:t>Permitir que el niño participe del área escolar </a:t>
            </a:r>
          </a:p>
          <a:p>
            <a:pPr marL="0" indent="0" algn="ctr">
              <a:buNone/>
            </a:pPr>
            <a:r>
              <a:rPr lang="es-PA" sz="2400" dirty="0">
                <a:latin typeface="Trebuchet MS" panose="020B0603020202020204" pitchFamily="34" charset="0"/>
              </a:rPr>
              <a:t>Los padres y familiares participar en taller ,cursos secciones de entrenamiento con equipo técnico- Docentes</a:t>
            </a:r>
            <a:endParaRPr lang="es-ES" sz="2400" dirty="0">
              <a:latin typeface="Trebuchet MS" panose="020B0603020202020204" pitchFamily="34" charset="0"/>
            </a:endParaRPr>
          </a:p>
          <a:p>
            <a:pPr marL="0" indent="0">
              <a:buNone/>
            </a:pPr>
            <a:r>
              <a:rPr lang="es-PA" dirty="0">
                <a:latin typeface="Arial" panose="020B0604020202020204" pitchFamily="34" charset="0"/>
                <a:cs typeface="Arial" panose="020B0604020202020204" pitchFamily="34" charset="0"/>
              </a:rPr>
              <a:t> </a:t>
            </a:r>
          </a:p>
          <a:p>
            <a:endParaRPr lang="es-ES" dirty="0"/>
          </a:p>
        </p:txBody>
      </p:sp>
      <p:sp>
        <p:nvSpPr>
          <p:cNvPr id="11" name="Marcador de pie de página 10">
            <a:extLst>
              <a:ext uri="{FF2B5EF4-FFF2-40B4-BE49-F238E27FC236}">
                <a16:creationId xmlns:a16="http://schemas.microsoft.com/office/drawing/2014/main" id="{92D51FBE-C1A4-4141-80B9-36CEE76C8BBE}"/>
              </a:ext>
            </a:extLst>
          </p:cNvPr>
          <p:cNvSpPr>
            <a:spLocks noGrp="1"/>
          </p:cNvSpPr>
          <p:nvPr>
            <p:ph type="ftr" sz="quarter" idx="11"/>
          </p:nvPr>
        </p:nvSpPr>
        <p:spPr>
          <a:xfrm>
            <a:off x="2589212" y="6267140"/>
            <a:ext cx="253741" cy="267043"/>
          </a:xfrm>
        </p:spPr>
        <p:txBody>
          <a:bodyPr/>
          <a:lstStyle/>
          <a:p>
            <a:r>
              <a:rPr lang="es-PA" dirty="0"/>
              <a:t>6</a:t>
            </a:r>
            <a:endParaRPr lang="es-ES" dirty="0"/>
          </a:p>
        </p:txBody>
      </p:sp>
    </p:spTree>
    <p:extLst>
      <p:ext uri="{BB962C8B-B14F-4D97-AF65-F5344CB8AC3E}">
        <p14:creationId xmlns:p14="http://schemas.microsoft.com/office/powerpoint/2010/main" val="127656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circle(in)">
                                      <p:cBhvr>
                                        <p:cTn id="29" dur="20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circle(in)">
                                      <p:cBhvr>
                                        <p:cTn id="34" dur="20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circle(in)">
                                      <p:cBhvr>
                                        <p:cTn id="39" dur="2000"/>
                                        <p:tgtEl>
                                          <p:spTgt spid="3">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circle(in)">
                                      <p:cBhvr>
                                        <p:cTn id="44"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DC6D2A-B5B7-43CD-8941-2B53530F2B33}"/>
              </a:ext>
            </a:extLst>
          </p:cNvPr>
          <p:cNvSpPr>
            <a:spLocks noGrp="1"/>
          </p:cNvSpPr>
          <p:nvPr>
            <p:ph type="title"/>
          </p:nvPr>
        </p:nvSpPr>
        <p:spPr/>
        <p:txBody>
          <a:bodyPr/>
          <a:lstStyle/>
          <a:p>
            <a:r>
              <a:rPr lang="es-PA" dirty="0"/>
              <a:t>¿Qué son las actividades de la vida diaria?</a:t>
            </a:r>
            <a:endParaRPr lang="es-ES" dirty="0"/>
          </a:p>
        </p:txBody>
      </p:sp>
      <p:sp>
        <p:nvSpPr>
          <p:cNvPr id="3" name="Marcador de contenido 2">
            <a:extLst>
              <a:ext uri="{FF2B5EF4-FFF2-40B4-BE49-F238E27FC236}">
                <a16:creationId xmlns:a16="http://schemas.microsoft.com/office/drawing/2014/main" id="{B48BC8D3-34FD-4706-AB3B-A34E326B8E52}"/>
              </a:ext>
            </a:extLst>
          </p:cNvPr>
          <p:cNvSpPr>
            <a:spLocks noGrp="1"/>
          </p:cNvSpPr>
          <p:nvPr>
            <p:ph idx="1"/>
          </p:nvPr>
        </p:nvSpPr>
        <p:spPr>
          <a:xfrm>
            <a:off x="423746" y="1905000"/>
            <a:ext cx="11080866" cy="4006222"/>
          </a:xfrm>
        </p:spPr>
        <p:txBody>
          <a:bodyPr>
            <a:normAutofit/>
          </a:bodyPr>
          <a:lstStyle/>
          <a:p>
            <a:r>
              <a:rPr lang="es-MX" altLang="es-PA" sz="3200" dirty="0">
                <a:solidFill>
                  <a:prstClr val="black"/>
                </a:solidFill>
                <a:latin typeface="Trebuchet MS" panose="020B0603020202020204" pitchFamily="34" charset="0"/>
              </a:rPr>
              <a:t>Las actividades de vida diaria  son aquellas actividades que engloban las capacidades  de autocuidado  más elementales  y necesarias  que el ser humano realiza de forma cotidiana</a:t>
            </a:r>
            <a:endParaRPr lang="es-ES" sz="3200" dirty="0">
              <a:latin typeface="Trebuchet MS" panose="020B0603020202020204" pitchFamily="34" charset="0"/>
            </a:endParaRPr>
          </a:p>
        </p:txBody>
      </p:sp>
      <p:sp>
        <p:nvSpPr>
          <p:cNvPr id="4" name="Marcador de pie de página 3">
            <a:extLst>
              <a:ext uri="{FF2B5EF4-FFF2-40B4-BE49-F238E27FC236}">
                <a16:creationId xmlns:a16="http://schemas.microsoft.com/office/drawing/2014/main" id="{FB1E33D5-AFBD-4F56-A698-E5A062B0CA26}"/>
              </a:ext>
            </a:extLst>
          </p:cNvPr>
          <p:cNvSpPr>
            <a:spLocks noGrp="1"/>
          </p:cNvSpPr>
          <p:nvPr>
            <p:ph type="ftr" sz="quarter" idx="11"/>
          </p:nvPr>
        </p:nvSpPr>
        <p:spPr/>
        <p:txBody>
          <a:bodyPr/>
          <a:lstStyle/>
          <a:p>
            <a:r>
              <a:rPr lang="es-ES" dirty="0"/>
              <a:t>7</a:t>
            </a:r>
          </a:p>
        </p:txBody>
      </p:sp>
      <p:pic>
        <p:nvPicPr>
          <p:cNvPr id="5" name="Imagen 4">
            <a:extLst>
              <a:ext uri="{FF2B5EF4-FFF2-40B4-BE49-F238E27FC236}">
                <a16:creationId xmlns:a16="http://schemas.microsoft.com/office/drawing/2014/main" id="{3B514124-7823-49D4-9D1E-AE0D8DBA5159}"/>
              </a:ext>
            </a:extLst>
          </p:cNvPr>
          <p:cNvPicPr>
            <a:picLocks noChangeAspect="1"/>
          </p:cNvPicPr>
          <p:nvPr/>
        </p:nvPicPr>
        <p:blipFill>
          <a:blip r:embed="rId2"/>
          <a:stretch>
            <a:fillRect/>
          </a:stretch>
        </p:blipFill>
        <p:spPr>
          <a:xfrm>
            <a:off x="5151863" y="3612995"/>
            <a:ext cx="5575610" cy="3245005"/>
          </a:xfrm>
          <a:prstGeom prst="rect">
            <a:avLst/>
          </a:prstGeom>
        </p:spPr>
      </p:pic>
    </p:spTree>
    <p:extLst>
      <p:ext uri="{BB962C8B-B14F-4D97-AF65-F5344CB8AC3E}">
        <p14:creationId xmlns:p14="http://schemas.microsoft.com/office/powerpoint/2010/main" val="1367041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72172F-6C91-4BF1-9A9D-AA05891F3585}"/>
              </a:ext>
            </a:extLst>
          </p:cNvPr>
          <p:cNvSpPr>
            <a:spLocks noGrp="1"/>
          </p:cNvSpPr>
          <p:nvPr>
            <p:ph type="title"/>
          </p:nvPr>
        </p:nvSpPr>
        <p:spPr>
          <a:xfrm>
            <a:off x="2592925" y="149630"/>
            <a:ext cx="8911687" cy="849976"/>
          </a:xfrm>
        </p:spPr>
        <p:txBody>
          <a:bodyPr>
            <a:normAutofit/>
          </a:bodyPr>
          <a:lstStyle/>
          <a:p>
            <a:r>
              <a:rPr lang="es-PA" dirty="0"/>
              <a:t>Clasificación de las actividades diarias</a:t>
            </a:r>
            <a:endParaRPr lang="es-ES" dirty="0"/>
          </a:p>
        </p:txBody>
      </p:sp>
      <p:sp>
        <p:nvSpPr>
          <p:cNvPr id="4" name="Marcador de pie de página 3">
            <a:extLst>
              <a:ext uri="{FF2B5EF4-FFF2-40B4-BE49-F238E27FC236}">
                <a16:creationId xmlns:a16="http://schemas.microsoft.com/office/drawing/2014/main" id="{3DBEA8BF-2295-41BA-9960-466FDCF9F670}"/>
              </a:ext>
            </a:extLst>
          </p:cNvPr>
          <p:cNvSpPr>
            <a:spLocks noGrp="1"/>
          </p:cNvSpPr>
          <p:nvPr>
            <p:ph type="ftr" sz="quarter" idx="11"/>
          </p:nvPr>
        </p:nvSpPr>
        <p:spPr/>
        <p:txBody>
          <a:bodyPr/>
          <a:lstStyle/>
          <a:p>
            <a:r>
              <a:rPr lang="es-ES" dirty="0"/>
              <a:t>8</a:t>
            </a:r>
          </a:p>
        </p:txBody>
      </p:sp>
      <p:graphicFrame>
        <p:nvGraphicFramePr>
          <p:cNvPr id="11" name="Diagrama 10">
            <a:extLst>
              <a:ext uri="{FF2B5EF4-FFF2-40B4-BE49-F238E27FC236}">
                <a16:creationId xmlns:a16="http://schemas.microsoft.com/office/drawing/2014/main" id="{8922D238-ECC2-41B1-B719-E07B40E64193}"/>
              </a:ext>
            </a:extLst>
          </p:cNvPr>
          <p:cNvGraphicFramePr/>
          <p:nvPr>
            <p:extLst>
              <p:ext uri="{D42A27DB-BD31-4B8C-83A1-F6EECF244321}">
                <p14:modId xmlns:p14="http://schemas.microsoft.com/office/powerpoint/2010/main" val="1888519971"/>
              </p:ext>
            </p:extLst>
          </p:nvPr>
        </p:nvGraphicFramePr>
        <p:xfrm>
          <a:off x="1014153" y="999605"/>
          <a:ext cx="10174779" cy="47819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6824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A2249E-102C-460F-BC74-ED512528E3BF}"/>
              </a:ext>
            </a:extLst>
          </p:cNvPr>
          <p:cNvSpPr>
            <a:spLocks noGrp="1"/>
          </p:cNvSpPr>
          <p:nvPr>
            <p:ph type="title"/>
          </p:nvPr>
        </p:nvSpPr>
        <p:spPr>
          <a:xfrm>
            <a:off x="2443943" y="357068"/>
            <a:ext cx="9060670" cy="433128"/>
          </a:xfrm>
        </p:spPr>
        <p:txBody>
          <a:bodyPr>
            <a:normAutofit fontScale="90000"/>
          </a:bodyPr>
          <a:lstStyle/>
          <a:p>
            <a:r>
              <a:rPr lang="es-PA" dirty="0"/>
              <a:t>Alimentación </a:t>
            </a:r>
            <a:endParaRPr lang="es-ES" dirty="0"/>
          </a:p>
        </p:txBody>
      </p:sp>
      <p:pic>
        <p:nvPicPr>
          <p:cNvPr id="6" name="Marcador de contenido 5">
            <a:extLst>
              <a:ext uri="{FF2B5EF4-FFF2-40B4-BE49-F238E27FC236}">
                <a16:creationId xmlns:a16="http://schemas.microsoft.com/office/drawing/2014/main" id="{514B01C3-5B7B-403C-9F79-3419C087B091}"/>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232072" y="2133600"/>
            <a:ext cx="4272539" cy="3778250"/>
          </a:xfrm>
        </p:spPr>
      </p:pic>
      <p:sp>
        <p:nvSpPr>
          <p:cNvPr id="4" name="Marcador de pie de página 3">
            <a:extLst>
              <a:ext uri="{FF2B5EF4-FFF2-40B4-BE49-F238E27FC236}">
                <a16:creationId xmlns:a16="http://schemas.microsoft.com/office/drawing/2014/main" id="{C9DF9207-6CE0-4EE9-A5C7-36965B2EB434}"/>
              </a:ext>
            </a:extLst>
          </p:cNvPr>
          <p:cNvSpPr>
            <a:spLocks noGrp="1"/>
          </p:cNvSpPr>
          <p:nvPr>
            <p:ph type="ftr" sz="quarter" idx="11"/>
          </p:nvPr>
        </p:nvSpPr>
        <p:spPr/>
        <p:txBody>
          <a:bodyPr/>
          <a:lstStyle/>
          <a:p>
            <a:r>
              <a:rPr lang="es-ES" dirty="0"/>
              <a:t>9</a:t>
            </a:r>
          </a:p>
        </p:txBody>
      </p:sp>
      <p:sp>
        <p:nvSpPr>
          <p:cNvPr id="7" name="CuadroTexto 6">
            <a:extLst>
              <a:ext uri="{FF2B5EF4-FFF2-40B4-BE49-F238E27FC236}">
                <a16:creationId xmlns:a16="http://schemas.microsoft.com/office/drawing/2014/main" id="{36A9D5BD-441A-4780-888C-025B13CCF941}"/>
              </a:ext>
            </a:extLst>
          </p:cNvPr>
          <p:cNvSpPr txBox="1"/>
          <p:nvPr/>
        </p:nvSpPr>
        <p:spPr>
          <a:xfrm>
            <a:off x="5790452" y="5911850"/>
            <a:ext cx="4750085" cy="230832"/>
          </a:xfrm>
          <a:prstGeom prst="rect">
            <a:avLst/>
          </a:prstGeom>
          <a:noFill/>
        </p:spPr>
        <p:txBody>
          <a:bodyPr wrap="square" rtlCol="0">
            <a:spAutoFit/>
          </a:bodyPr>
          <a:lstStyle/>
          <a:p>
            <a:r>
              <a:rPr lang="es-ES" sz="900">
                <a:hlinkClick r:id="rId3" tooltip="http://www.flickr.com/photos/sanutri/4238255380/"/>
              </a:rPr>
              <a:t>Esta foto</a:t>
            </a:r>
            <a:r>
              <a:rPr lang="es-ES" sz="900"/>
              <a:t> de Autor desconocido está bajo licencia </a:t>
            </a:r>
            <a:r>
              <a:rPr lang="es-ES" sz="900">
                <a:hlinkClick r:id="rId4" tooltip="https://creativecommons.org/licenses/by-sa/3.0/"/>
              </a:rPr>
              <a:t>CC BY-SA</a:t>
            </a:r>
            <a:endParaRPr lang="es-ES" sz="900"/>
          </a:p>
        </p:txBody>
      </p:sp>
      <p:sp>
        <p:nvSpPr>
          <p:cNvPr id="9" name="Rectángulo 8">
            <a:extLst>
              <a:ext uri="{FF2B5EF4-FFF2-40B4-BE49-F238E27FC236}">
                <a16:creationId xmlns:a16="http://schemas.microsoft.com/office/drawing/2014/main" id="{DFBA4D07-887F-4460-B2B0-2ED85AA74B90}"/>
              </a:ext>
            </a:extLst>
          </p:cNvPr>
          <p:cNvSpPr/>
          <p:nvPr/>
        </p:nvSpPr>
        <p:spPr>
          <a:xfrm>
            <a:off x="1197237" y="1014154"/>
            <a:ext cx="5070761" cy="4247317"/>
          </a:xfrm>
          <a:prstGeom prst="rect">
            <a:avLst/>
          </a:prstGeom>
        </p:spPr>
        <p:txBody>
          <a:bodyPr wrap="square">
            <a:spAutoFit/>
          </a:bodyPr>
          <a:lstStyle/>
          <a:p>
            <a:pPr marL="365125" lvl="0" indent="-255588" algn="just" defTabSz="914400" fontAlgn="base">
              <a:spcBef>
                <a:spcPts val="400"/>
              </a:spcBef>
              <a:spcAft>
                <a:spcPct val="0"/>
              </a:spcAft>
              <a:buClr>
                <a:srgbClr val="2DA2BF"/>
              </a:buClr>
              <a:buSzPct val="68000"/>
              <a:buFont typeface="Wingdings 3" panose="05040102010807070707" pitchFamily="18" charset="2"/>
              <a:buChar char=""/>
            </a:pPr>
            <a:r>
              <a:rPr lang="es-MX" altLang="es-PA" sz="2700" dirty="0">
                <a:solidFill>
                  <a:prstClr val="black"/>
                </a:solidFill>
                <a:latin typeface="Trebuchet MS" panose="020B0603020202020204" pitchFamily="34" charset="0"/>
              </a:rPr>
              <a:t>La alimentación, es un proceso de interacción entre el niño y su cuidador  en el cual se asegura  un equilibrio nutricional y se procesan experiencias sociales  y emocionales  que apoyan  el desarrollo de habilidades físicas , cognitivas y afectivas.</a:t>
            </a:r>
          </a:p>
        </p:txBody>
      </p:sp>
    </p:spTree>
    <p:extLst>
      <p:ext uri="{BB962C8B-B14F-4D97-AF65-F5344CB8AC3E}">
        <p14:creationId xmlns:p14="http://schemas.microsoft.com/office/powerpoint/2010/main" val="3156048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36BD7C-5343-46B1-97CA-EC6B978312AC}"/>
              </a:ext>
            </a:extLst>
          </p:cNvPr>
          <p:cNvSpPr>
            <a:spLocks noGrp="1"/>
          </p:cNvSpPr>
          <p:nvPr>
            <p:ph type="title"/>
          </p:nvPr>
        </p:nvSpPr>
        <p:spPr>
          <a:xfrm>
            <a:off x="2592925" y="624110"/>
            <a:ext cx="8911687" cy="543510"/>
          </a:xfrm>
        </p:spPr>
        <p:txBody>
          <a:bodyPr>
            <a:normAutofit fontScale="90000"/>
          </a:bodyPr>
          <a:lstStyle/>
          <a:p>
            <a:r>
              <a:rPr lang="es-PA" dirty="0">
                <a:latin typeface="Tahoma" panose="020B0604030504040204" pitchFamily="34" charset="0"/>
                <a:ea typeface="Tahoma" panose="020B0604030504040204" pitchFamily="34" charset="0"/>
                <a:cs typeface="Tahoma" panose="020B0604030504040204" pitchFamily="34" charset="0"/>
              </a:rPr>
              <a:t>Vistiéndose </a:t>
            </a:r>
            <a:endParaRPr lang="es-ES" dirty="0">
              <a:latin typeface="Tahoma" panose="020B0604030504040204" pitchFamily="34" charset="0"/>
              <a:ea typeface="Tahoma" panose="020B0604030504040204" pitchFamily="34" charset="0"/>
              <a:cs typeface="Tahoma" panose="020B0604030504040204" pitchFamily="34" charset="0"/>
            </a:endParaRPr>
          </a:p>
        </p:txBody>
      </p:sp>
      <p:pic>
        <p:nvPicPr>
          <p:cNvPr id="6" name="Marcador de contenido 5">
            <a:extLst>
              <a:ext uri="{FF2B5EF4-FFF2-40B4-BE49-F238E27FC236}">
                <a16:creationId xmlns:a16="http://schemas.microsoft.com/office/drawing/2014/main" id="{BD1DD297-9A23-40B3-BE13-A352173DD96A}"/>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601095" y="1527084"/>
            <a:ext cx="3048000" cy="2871412"/>
          </a:xfrm>
        </p:spPr>
      </p:pic>
      <p:sp>
        <p:nvSpPr>
          <p:cNvPr id="4" name="Marcador de pie de página 3">
            <a:extLst>
              <a:ext uri="{FF2B5EF4-FFF2-40B4-BE49-F238E27FC236}">
                <a16:creationId xmlns:a16="http://schemas.microsoft.com/office/drawing/2014/main" id="{0B830A03-3C54-459C-9578-7739B4F9CE2C}"/>
              </a:ext>
            </a:extLst>
          </p:cNvPr>
          <p:cNvSpPr>
            <a:spLocks noGrp="1"/>
          </p:cNvSpPr>
          <p:nvPr>
            <p:ph type="ftr" sz="quarter" idx="11"/>
          </p:nvPr>
        </p:nvSpPr>
        <p:spPr>
          <a:xfrm>
            <a:off x="3582295" y="6302286"/>
            <a:ext cx="5507917" cy="555714"/>
          </a:xfrm>
        </p:spPr>
        <p:txBody>
          <a:bodyPr/>
          <a:lstStyle/>
          <a:p>
            <a:r>
              <a:rPr lang="es-ES" dirty="0"/>
              <a:t>10</a:t>
            </a:r>
          </a:p>
        </p:txBody>
      </p:sp>
      <p:sp>
        <p:nvSpPr>
          <p:cNvPr id="7" name="CuadroTexto 6">
            <a:extLst>
              <a:ext uri="{FF2B5EF4-FFF2-40B4-BE49-F238E27FC236}">
                <a16:creationId xmlns:a16="http://schemas.microsoft.com/office/drawing/2014/main" id="{CF05E7F9-1277-473E-9797-77C1FB663176}"/>
              </a:ext>
            </a:extLst>
          </p:cNvPr>
          <p:cNvSpPr txBox="1"/>
          <p:nvPr/>
        </p:nvSpPr>
        <p:spPr>
          <a:xfrm>
            <a:off x="5522913" y="5165725"/>
            <a:ext cx="3048000" cy="369332"/>
          </a:xfrm>
          <a:prstGeom prst="rect">
            <a:avLst/>
          </a:prstGeom>
          <a:noFill/>
        </p:spPr>
        <p:txBody>
          <a:bodyPr wrap="square" rtlCol="0">
            <a:spAutoFit/>
          </a:bodyPr>
          <a:lstStyle/>
          <a:p>
            <a:r>
              <a:rPr lang="es-ES" sz="900">
                <a:hlinkClick r:id="rId4" tooltip="http://elsonidodelahierbaelcrecer.blogspot.com/2009/05/yo-solito-o-como-aprender-actividades.html"/>
              </a:rPr>
              <a:t>Esta foto</a:t>
            </a:r>
            <a:r>
              <a:rPr lang="es-ES" sz="900"/>
              <a:t> de Autor desconocido está bajo licencia </a:t>
            </a:r>
            <a:r>
              <a:rPr lang="es-ES" sz="900">
                <a:hlinkClick r:id="rId5" tooltip="https://creativecommons.org/licenses/by-nc-sa/3.0/"/>
              </a:rPr>
              <a:t>CC BY-SA-NC</a:t>
            </a:r>
            <a:endParaRPr lang="es-ES" sz="900"/>
          </a:p>
        </p:txBody>
      </p:sp>
      <p:sp>
        <p:nvSpPr>
          <p:cNvPr id="8" name="Rectángulo 7">
            <a:extLst>
              <a:ext uri="{FF2B5EF4-FFF2-40B4-BE49-F238E27FC236}">
                <a16:creationId xmlns:a16="http://schemas.microsoft.com/office/drawing/2014/main" id="{437EC100-3D14-4670-A144-F452A0B154A4}"/>
              </a:ext>
            </a:extLst>
          </p:cNvPr>
          <p:cNvSpPr/>
          <p:nvPr/>
        </p:nvSpPr>
        <p:spPr>
          <a:xfrm>
            <a:off x="1263535" y="2028305"/>
            <a:ext cx="4522123" cy="4832092"/>
          </a:xfrm>
          <a:prstGeom prst="rect">
            <a:avLst/>
          </a:prstGeom>
        </p:spPr>
        <p:txBody>
          <a:bodyPr wrap="square">
            <a:spAutoFit/>
          </a:bodyPr>
          <a:lstStyle/>
          <a:p>
            <a:pPr algn="just"/>
            <a:r>
              <a:rPr lang="es-MX" altLang="es-PA" sz="2800" dirty="0">
                <a:latin typeface="Trebuchet MS" panose="020B0603020202020204" pitchFamily="34" charset="0"/>
              </a:rPr>
              <a:t>Para algunos niños, no es suficiente con tener toda la ropa colocada en el orden en que deben ponérsela. Necesitan información visual. Habrá que preparar un esquema detallado en estos casos, con dibujos de cada prenda de ropa, colocados en orden. </a:t>
            </a:r>
          </a:p>
        </p:txBody>
      </p:sp>
    </p:spTree>
    <p:extLst>
      <p:ext uri="{BB962C8B-B14F-4D97-AF65-F5344CB8AC3E}">
        <p14:creationId xmlns:p14="http://schemas.microsoft.com/office/powerpoint/2010/main" val="2388193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7D9B6D-D2AF-47DD-A1C1-E9C07A5225A0}"/>
              </a:ext>
            </a:extLst>
          </p:cNvPr>
          <p:cNvSpPr>
            <a:spLocks noGrp="1"/>
          </p:cNvSpPr>
          <p:nvPr>
            <p:ph type="title"/>
          </p:nvPr>
        </p:nvSpPr>
        <p:spPr/>
        <p:txBody>
          <a:bodyPr/>
          <a:lstStyle/>
          <a:p>
            <a:r>
              <a:rPr lang="es-PA" dirty="0"/>
              <a:t>Bañarse </a:t>
            </a:r>
            <a:endParaRPr lang="es-ES" dirty="0"/>
          </a:p>
        </p:txBody>
      </p:sp>
      <p:pic>
        <p:nvPicPr>
          <p:cNvPr id="6" name="Marcador de contenido 5">
            <a:extLst>
              <a:ext uri="{FF2B5EF4-FFF2-40B4-BE49-F238E27FC236}">
                <a16:creationId xmlns:a16="http://schemas.microsoft.com/office/drawing/2014/main" id="{D6FE1BA7-03EE-455C-9464-B907228595EC}"/>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827256" y="1539875"/>
            <a:ext cx="4091967" cy="3778250"/>
          </a:xfrm>
        </p:spPr>
      </p:pic>
      <p:sp>
        <p:nvSpPr>
          <p:cNvPr id="4" name="Marcador de pie de página 3">
            <a:extLst>
              <a:ext uri="{FF2B5EF4-FFF2-40B4-BE49-F238E27FC236}">
                <a16:creationId xmlns:a16="http://schemas.microsoft.com/office/drawing/2014/main" id="{495CB47F-8FC9-4CC3-A68B-636BE1C8EFE7}"/>
              </a:ext>
            </a:extLst>
          </p:cNvPr>
          <p:cNvSpPr>
            <a:spLocks noGrp="1"/>
          </p:cNvSpPr>
          <p:nvPr>
            <p:ph type="ftr" sz="quarter" idx="11"/>
          </p:nvPr>
        </p:nvSpPr>
        <p:spPr/>
        <p:txBody>
          <a:bodyPr/>
          <a:lstStyle/>
          <a:p>
            <a:r>
              <a:rPr lang="es-ES" dirty="0"/>
              <a:t>11</a:t>
            </a:r>
          </a:p>
        </p:txBody>
      </p:sp>
      <p:sp>
        <p:nvSpPr>
          <p:cNvPr id="7" name="CuadroTexto 6">
            <a:extLst>
              <a:ext uri="{FF2B5EF4-FFF2-40B4-BE49-F238E27FC236}">
                <a16:creationId xmlns:a16="http://schemas.microsoft.com/office/drawing/2014/main" id="{14777E1D-6CA8-4A76-A116-ED667C8ABD05}"/>
              </a:ext>
            </a:extLst>
          </p:cNvPr>
          <p:cNvSpPr txBox="1"/>
          <p:nvPr/>
        </p:nvSpPr>
        <p:spPr>
          <a:xfrm>
            <a:off x="5000929" y="5911850"/>
            <a:ext cx="4091967" cy="230832"/>
          </a:xfrm>
          <a:prstGeom prst="rect">
            <a:avLst/>
          </a:prstGeom>
          <a:noFill/>
        </p:spPr>
        <p:txBody>
          <a:bodyPr wrap="square" rtlCol="0">
            <a:spAutoFit/>
          </a:bodyPr>
          <a:lstStyle/>
          <a:p>
            <a:r>
              <a:rPr lang="es-ES" sz="900">
                <a:hlinkClick r:id="rId3" tooltip="http://revistaventanaabierta.es/habitos-higienicos-deportivos-en-escolares-de-6-12-anos/"/>
              </a:rPr>
              <a:t>Esta foto</a:t>
            </a:r>
            <a:r>
              <a:rPr lang="es-ES" sz="900"/>
              <a:t> de Autor desconocido está bajo licencia </a:t>
            </a:r>
            <a:r>
              <a:rPr lang="es-ES" sz="900">
                <a:hlinkClick r:id="rId4" tooltip="https://creativecommons.org/licenses/by-nc/3.0/"/>
              </a:rPr>
              <a:t>CC BY-NC</a:t>
            </a:r>
            <a:endParaRPr lang="es-ES" sz="900"/>
          </a:p>
        </p:txBody>
      </p:sp>
      <p:sp>
        <p:nvSpPr>
          <p:cNvPr id="8" name="Rectángulo 7">
            <a:extLst>
              <a:ext uri="{FF2B5EF4-FFF2-40B4-BE49-F238E27FC236}">
                <a16:creationId xmlns:a16="http://schemas.microsoft.com/office/drawing/2014/main" id="{4D55C90B-37BB-4207-A1F0-B74BB11D3CA8}"/>
              </a:ext>
            </a:extLst>
          </p:cNvPr>
          <p:cNvSpPr/>
          <p:nvPr/>
        </p:nvSpPr>
        <p:spPr>
          <a:xfrm>
            <a:off x="1524001" y="2128958"/>
            <a:ext cx="5890952" cy="2862322"/>
          </a:xfrm>
          <a:prstGeom prst="rect">
            <a:avLst/>
          </a:prstGeom>
        </p:spPr>
        <p:txBody>
          <a:bodyPr wrap="square">
            <a:spAutoFit/>
          </a:bodyPr>
          <a:lstStyle/>
          <a:p>
            <a:pPr marL="822960" lvl="1" indent="-256032" algn="just" defTabSz="914400">
              <a:spcBef>
                <a:spcPts val="400"/>
              </a:spcBef>
              <a:buClr>
                <a:srgbClr val="2DA2BF"/>
              </a:buClr>
              <a:buSzPct val="68000"/>
              <a:buFont typeface="Wingdings" pitchFamily="2" charset="2"/>
              <a:buChar char="v"/>
              <a:defRPr/>
            </a:pPr>
            <a:r>
              <a:rPr lang="es-MX" sz="3600" dirty="0">
                <a:solidFill>
                  <a:prstClr val="black"/>
                </a:solidFill>
                <a:latin typeface="Trebuchet MS" panose="020B0603020202020204" pitchFamily="34" charset="0"/>
              </a:rPr>
              <a:t>Empiece  simplemente con familiarizar al niño/a con el baño, para lo que sirve y cómo usarlo.</a:t>
            </a:r>
          </a:p>
        </p:txBody>
      </p:sp>
    </p:spTree>
    <p:extLst>
      <p:ext uri="{BB962C8B-B14F-4D97-AF65-F5344CB8AC3E}">
        <p14:creationId xmlns:p14="http://schemas.microsoft.com/office/powerpoint/2010/main" val="1269042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FF6F61-7BAF-431C-B4C4-4C522B52A978}"/>
              </a:ext>
            </a:extLst>
          </p:cNvPr>
          <p:cNvSpPr>
            <a:spLocks noGrp="1"/>
          </p:cNvSpPr>
          <p:nvPr>
            <p:ph type="title"/>
          </p:nvPr>
        </p:nvSpPr>
        <p:spPr/>
        <p:txBody>
          <a:bodyPr/>
          <a:lstStyle/>
          <a:p>
            <a:r>
              <a:rPr lang="es-PA" dirty="0"/>
              <a:t>Higiene  </a:t>
            </a:r>
            <a:endParaRPr lang="es-ES" dirty="0"/>
          </a:p>
        </p:txBody>
      </p:sp>
      <p:pic>
        <p:nvPicPr>
          <p:cNvPr id="6" name="Marcador de contenido 5">
            <a:extLst>
              <a:ext uri="{FF2B5EF4-FFF2-40B4-BE49-F238E27FC236}">
                <a16:creationId xmlns:a16="http://schemas.microsoft.com/office/drawing/2014/main" id="{A0BBB5C6-B065-451C-9D4D-AC747D320091}"/>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713576" y="917128"/>
            <a:ext cx="2518833" cy="3778250"/>
          </a:xfrm>
        </p:spPr>
      </p:pic>
      <p:sp>
        <p:nvSpPr>
          <p:cNvPr id="4" name="Marcador de pie de página 3">
            <a:extLst>
              <a:ext uri="{FF2B5EF4-FFF2-40B4-BE49-F238E27FC236}">
                <a16:creationId xmlns:a16="http://schemas.microsoft.com/office/drawing/2014/main" id="{0357DC89-3FC5-4CE8-A582-D4CB3FD6158B}"/>
              </a:ext>
            </a:extLst>
          </p:cNvPr>
          <p:cNvSpPr>
            <a:spLocks noGrp="1"/>
          </p:cNvSpPr>
          <p:nvPr>
            <p:ph type="ftr" sz="quarter" idx="11"/>
          </p:nvPr>
        </p:nvSpPr>
        <p:spPr/>
        <p:txBody>
          <a:bodyPr/>
          <a:lstStyle/>
          <a:p>
            <a:r>
              <a:rPr lang="es-ES" dirty="0"/>
              <a:t>12</a:t>
            </a:r>
          </a:p>
        </p:txBody>
      </p:sp>
      <p:sp>
        <p:nvSpPr>
          <p:cNvPr id="7" name="CuadroTexto 6">
            <a:extLst>
              <a:ext uri="{FF2B5EF4-FFF2-40B4-BE49-F238E27FC236}">
                <a16:creationId xmlns:a16="http://schemas.microsoft.com/office/drawing/2014/main" id="{371C8DFE-E04A-4632-A67B-0CDD3CE2E247}"/>
              </a:ext>
            </a:extLst>
          </p:cNvPr>
          <p:cNvSpPr txBox="1"/>
          <p:nvPr/>
        </p:nvSpPr>
        <p:spPr>
          <a:xfrm>
            <a:off x="5787496" y="5911850"/>
            <a:ext cx="2518833" cy="369332"/>
          </a:xfrm>
          <a:prstGeom prst="rect">
            <a:avLst/>
          </a:prstGeom>
          <a:noFill/>
        </p:spPr>
        <p:txBody>
          <a:bodyPr wrap="square" rtlCol="0">
            <a:spAutoFit/>
          </a:bodyPr>
          <a:lstStyle/>
          <a:p>
            <a:r>
              <a:rPr lang="es-ES" sz="900">
                <a:hlinkClick r:id="rId3" tooltip="https://www.picuida.es/ciudadania/la-gastroenteritis-en-ninos/"/>
              </a:rPr>
              <a:t>Esta foto</a:t>
            </a:r>
            <a:r>
              <a:rPr lang="es-ES" sz="900"/>
              <a:t> de Autor desconocido está bajo licencia </a:t>
            </a:r>
            <a:r>
              <a:rPr lang="es-ES" sz="900">
                <a:hlinkClick r:id="rId4" tooltip="https://creativecommons.org/licenses/by-nc-nd/3.0/"/>
              </a:rPr>
              <a:t>CC BY-NC-ND</a:t>
            </a:r>
            <a:endParaRPr lang="es-ES" sz="900"/>
          </a:p>
        </p:txBody>
      </p:sp>
      <p:sp>
        <p:nvSpPr>
          <p:cNvPr id="8" name="Rectángulo 7">
            <a:extLst>
              <a:ext uri="{FF2B5EF4-FFF2-40B4-BE49-F238E27FC236}">
                <a16:creationId xmlns:a16="http://schemas.microsoft.com/office/drawing/2014/main" id="{B98D999C-5688-492E-BC7F-9DCF84A1BE2F}"/>
              </a:ext>
            </a:extLst>
          </p:cNvPr>
          <p:cNvSpPr/>
          <p:nvPr/>
        </p:nvSpPr>
        <p:spPr>
          <a:xfrm>
            <a:off x="781396" y="2294314"/>
            <a:ext cx="6483928" cy="3206006"/>
          </a:xfrm>
          <a:prstGeom prst="rect">
            <a:avLst/>
          </a:prstGeom>
        </p:spPr>
        <p:txBody>
          <a:bodyPr wrap="square">
            <a:spAutoFit/>
          </a:bodyPr>
          <a:lstStyle/>
          <a:p>
            <a:pPr marL="365760" lvl="0" indent="-256032" defTabSz="914400">
              <a:spcBef>
                <a:spcPts val="400"/>
              </a:spcBef>
              <a:buClr>
                <a:srgbClr val="2DA2BF"/>
              </a:buClr>
              <a:buSzPct val="68000"/>
              <a:buFont typeface="Wingdings 3"/>
              <a:buChar char=""/>
              <a:defRPr/>
            </a:pPr>
            <a:r>
              <a:rPr lang="es-MX" sz="2700" dirty="0">
                <a:solidFill>
                  <a:prstClr val="black"/>
                </a:solidFill>
                <a:latin typeface="Lucida Sans Unicode"/>
              </a:rPr>
              <a:t>Control de esfínter:</a:t>
            </a:r>
          </a:p>
          <a:p>
            <a:pPr marL="365760" lvl="0" indent="-256032" algn="just" defTabSz="914400">
              <a:spcBef>
                <a:spcPts val="400"/>
              </a:spcBef>
              <a:buClr>
                <a:srgbClr val="2DA2BF"/>
              </a:buClr>
              <a:buSzPct val="68000"/>
              <a:buFont typeface="Wingdings" pitchFamily="2" charset="2"/>
              <a:buChar char="v"/>
              <a:defRPr/>
            </a:pPr>
            <a:r>
              <a:rPr lang="es-MX" sz="2700" dirty="0">
                <a:solidFill>
                  <a:prstClr val="black"/>
                </a:solidFill>
                <a:latin typeface="Lucida Sans Unicode"/>
              </a:rPr>
              <a:t>Es posible en gran parte por la cooperación, la comunicación y el trabajo conjunto con su hijo/a.</a:t>
            </a:r>
          </a:p>
          <a:p>
            <a:pPr marL="365760" lvl="0" indent="-256032" algn="just" defTabSz="914400">
              <a:spcBef>
                <a:spcPts val="400"/>
              </a:spcBef>
              <a:buClr>
                <a:srgbClr val="2DA2BF"/>
              </a:buClr>
              <a:buSzPct val="68000"/>
              <a:defRPr/>
            </a:pPr>
            <a:endParaRPr lang="es-MX" sz="2700" dirty="0">
              <a:solidFill>
                <a:prstClr val="black"/>
              </a:solidFill>
              <a:latin typeface="Lucida Sans Unicode"/>
            </a:endParaRPr>
          </a:p>
          <a:p>
            <a:pPr marL="365760" lvl="0" indent="-256032" algn="just" defTabSz="914400">
              <a:spcBef>
                <a:spcPts val="400"/>
              </a:spcBef>
              <a:buClr>
                <a:srgbClr val="2DA2BF"/>
              </a:buClr>
              <a:buSzPct val="68000"/>
              <a:defRPr/>
            </a:pPr>
            <a:endParaRPr lang="es-MX" sz="2700" dirty="0">
              <a:solidFill>
                <a:prstClr val="black"/>
              </a:solidFill>
              <a:latin typeface="Lucida Sans Unicode"/>
            </a:endParaRPr>
          </a:p>
          <a:p>
            <a:pPr marL="365760" lvl="0" indent="-256032" algn="just" defTabSz="914400">
              <a:spcBef>
                <a:spcPts val="400"/>
              </a:spcBef>
              <a:buClr>
                <a:srgbClr val="2DA2BF"/>
              </a:buClr>
              <a:buSzPct val="68000"/>
              <a:buFont typeface="Wingdings" pitchFamily="2" charset="2"/>
              <a:buChar char="v"/>
              <a:defRPr/>
            </a:pPr>
            <a:r>
              <a:rPr lang="es-MX" sz="2700" dirty="0">
                <a:solidFill>
                  <a:prstClr val="black"/>
                </a:solidFill>
                <a:latin typeface="Lucida Sans Unicode"/>
              </a:rPr>
              <a:t> </a:t>
            </a:r>
          </a:p>
        </p:txBody>
      </p:sp>
    </p:spTree>
    <p:extLst>
      <p:ext uri="{BB962C8B-B14F-4D97-AF65-F5344CB8AC3E}">
        <p14:creationId xmlns:p14="http://schemas.microsoft.com/office/powerpoint/2010/main" val="2953152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55F01E-E193-49C6-A2AA-62150AA43CD5}"/>
              </a:ext>
            </a:extLst>
          </p:cNvPr>
          <p:cNvSpPr>
            <a:spLocks noGrp="1"/>
          </p:cNvSpPr>
          <p:nvPr>
            <p:ph type="title"/>
          </p:nvPr>
        </p:nvSpPr>
        <p:spPr/>
        <p:txBody>
          <a:bodyPr/>
          <a:lstStyle/>
          <a:p>
            <a:r>
              <a:rPr lang="es-PA" dirty="0"/>
              <a:t>Quienes van hacerlo </a:t>
            </a:r>
            <a:endParaRPr lang="es-ES" dirty="0"/>
          </a:p>
        </p:txBody>
      </p:sp>
      <p:sp>
        <p:nvSpPr>
          <p:cNvPr id="3" name="Marcador de contenido 2">
            <a:extLst>
              <a:ext uri="{FF2B5EF4-FFF2-40B4-BE49-F238E27FC236}">
                <a16:creationId xmlns:a16="http://schemas.microsoft.com/office/drawing/2014/main" id="{B5A232EF-92A9-4CBC-B88E-A80D1526B0A5}"/>
              </a:ext>
            </a:extLst>
          </p:cNvPr>
          <p:cNvSpPr>
            <a:spLocks noGrp="1"/>
          </p:cNvSpPr>
          <p:nvPr>
            <p:ph idx="1"/>
          </p:nvPr>
        </p:nvSpPr>
        <p:spPr>
          <a:xfrm>
            <a:off x="1978429" y="1905000"/>
            <a:ext cx="9659187" cy="1686098"/>
          </a:xfrm>
        </p:spPr>
        <p:txBody>
          <a:bodyPr/>
          <a:lstStyle/>
          <a:p>
            <a:r>
              <a:rPr lang="es-PA" dirty="0"/>
              <a:t>Los padres y familia ( que sean de confianza).</a:t>
            </a:r>
          </a:p>
          <a:p>
            <a:r>
              <a:rPr lang="es-PA" dirty="0"/>
              <a:t>Apoyo de los docentes</a:t>
            </a:r>
          </a:p>
          <a:p>
            <a:r>
              <a:rPr lang="es-PA" dirty="0"/>
              <a:t>Equipo técnico- supervisión   </a:t>
            </a:r>
            <a:endParaRPr lang="es-ES" dirty="0"/>
          </a:p>
        </p:txBody>
      </p:sp>
      <p:sp>
        <p:nvSpPr>
          <p:cNvPr id="4" name="Marcador de pie de página 3">
            <a:extLst>
              <a:ext uri="{FF2B5EF4-FFF2-40B4-BE49-F238E27FC236}">
                <a16:creationId xmlns:a16="http://schemas.microsoft.com/office/drawing/2014/main" id="{7E74CD66-7BC8-47C9-81E2-CAF04C965AA1}"/>
              </a:ext>
            </a:extLst>
          </p:cNvPr>
          <p:cNvSpPr>
            <a:spLocks noGrp="1"/>
          </p:cNvSpPr>
          <p:nvPr>
            <p:ph type="ftr" sz="quarter" idx="11"/>
          </p:nvPr>
        </p:nvSpPr>
        <p:spPr/>
        <p:txBody>
          <a:bodyPr/>
          <a:lstStyle/>
          <a:p>
            <a:r>
              <a:rPr lang="es-ES" dirty="0"/>
              <a:t>13</a:t>
            </a:r>
          </a:p>
        </p:txBody>
      </p:sp>
    </p:spTree>
    <p:extLst>
      <p:ext uri="{BB962C8B-B14F-4D97-AF65-F5344CB8AC3E}">
        <p14:creationId xmlns:p14="http://schemas.microsoft.com/office/powerpoint/2010/main" val="1811337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C97A025D-C15C-49B4-8B55-A31DBA8044BE}"/>
              </a:ext>
            </a:extLst>
          </p:cNvPr>
          <p:cNvSpPr>
            <a:spLocks noGrp="1"/>
          </p:cNvSpPr>
          <p:nvPr>
            <p:ph type="title"/>
          </p:nvPr>
        </p:nvSpPr>
        <p:spPr>
          <a:xfrm>
            <a:off x="268941" y="1210236"/>
            <a:ext cx="2017059" cy="2218764"/>
          </a:xfrm>
        </p:spPr>
        <p:txBody>
          <a:bodyPr/>
          <a:lstStyle/>
          <a:p>
            <a:r>
              <a:rPr lang="es-PA" sz="4000" dirty="0">
                <a:latin typeface="Tahoma" panose="020B0604030504040204" pitchFamily="34" charset="0"/>
                <a:ea typeface="Tahoma" panose="020B0604030504040204" pitchFamily="34" charset="0"/>
                <a:cs typeface="Tahoma" panose="020B0604030504040204" pitchFamily="34" charset="0"/>
              </a:rPr>
              <a:t>Tiempo</a:t>
            </a:r>
            <a:r>
              <a:rPr lang="es-PA" dirty="0"/>
              <a:t> </a:t>
            </a:r>
            <a:br>
              <a:rPr lang="es-PA" dirty="0"/>
            </a:br>
            <a:r>
              <a:rPr lang="es-PA" dirty="0"/>
              <a:t>DURANTE LAS 4 SEMANAS DE CADA MES </a:t>
            </a:r>
            <a:endParaRPr lang="es-ES" dirty="0"/>
          </a:p>
        </p:txBody>
      </p:sp>
      <p:graphicFrame>
        <p:nvGraphicFramePr>
          <p:cNvPr id="11" name="Marcador de contenido 10">
            <a:extLst>
              <a:ext uri="{FF2B5EF4-FFF2-40B4-BE49-F238E27FC236}">
                <a16:creationId xmlns:a16="http://schemas.microsoft.com/office/drawing/2014/main" id="{47A4DDB8-2532-4CD1-85CB-985BAE8DBBDE}"/>
              </a:ext>
            </a:extLst>
          </p:cNvPr>
          <p:cNvGraphicFramePr>
            <a:graphicFrameLocks noGrp="1"/>
          </p:cNvGraphicFramePr>
          <p:nvPr>
            <p:ph idx="1"/>
            <p:extLst>
              <p:ext uri="{D42A27DB-BD31-4B8C-83A1-F6EECF244321}">
                <p14:modId xmlns:p14="http://schemas.microsoft.com/office/powerpoint/2010/main" val="168929313"/>
              </p:ext>
            </p:extLst>
          </p:nvPr>
        </p:nvGraphicFramePr>
        <p:xfrm>
          <a:off x="2286000" y="849854"/>
          <a:ext cx="9235440" cy="3994647"/>
        </p:xfrm>
        <a:graphic>
          <a:graphicData uri="http://schemas.openxmlformats.org/drawingml/2006/table">
            <a:tbl>
              <a:tblPr firstRow="1" bandRow="1">
                <a:tableStyleId>{5C22544A-7EE6-4342-B048-85BDC9FD1C3A}</a:tableStyleId>
              </a:tblPr>
              <a:tblGrid>
                <a:gridCol w="1113416">
                  <a:extLst>
                    <a:ext uri="{9D8B030D-6E8A-4147-A177-3AD203B41FA5}">
                      <a16:colId xmlns:a16="http://schemas.microsoft.com/office/drawing/2014/main" val="1460900070"/>
                    </a:ext>
                  </a:extLst>
                </a:gridCol>
                <a:gridCol w="698752">
                  <a:extLst>
                    <a:ext uri="{9D8B030D-6E8A-4147-A177-3AD203B41FA5}">
                      <a16:colId xmlns:a16="http://schemas.microsoft.com/office/drawing/2014/main" val="1483357377"/>
                    </a:ext>
                  </a:extLst>
                </a:gridCol>
                <a:gridCol w="574970">
                  <a:extLst>
                    <a:ext uri="{9D8B030D-6E8A-4147-A177-3AD203B41FA5}">
                      <a16:colId xmlns:a16="http://schemas.microsoft.com/office/drawing/2014/main" val="2818828365"/>
                    </a:ext>
                  </a:extLst>
                </a:gridCol>
                <a:gridCol w="574970">
                  <a:extLst>
                    <a:ext uri="{9D8B030D-6E8A-4147-A177-3AD203B41FA5}">
                      <a16:colId xmlns:a16="http://schemas.microsoft.com/office/drawing/2014/main" val="3064632996"/>
                    </a:ext>
                  </a:extLst>
                </a:gridCol>
                <a:gridCol w="914670">
                  <a:extLst>
                    <a:ext uri="{9D8B030D-6E8A-4147-A177-3AD203B41FA5}">
                      <a16:colId xmlns:a16="http://schemas.microsoft.com/office/drawing/2014/main" val="1390972243"/>
                    </a:ext>
                  </a:extLst>
                </a:gridCol>
                <a:gridCol w="914670">
                  <a:extLst>
                    <a:ext uri="{9D8B030D-6E8A-4147-A177-3AD203B41FA5}">
                      <a16:colId xmlns:a16="http://schemas.microsoft.com/office/drawing/2014/main" val="2808381841"/>
                    </a:ext>
                  </a:extLst>
                </a:gridCol>
                <a:gridCol w="914670">
                  <a:extLst>
                    <a:ext uri="{9D8B030D-6E8A-4147-A177-3AD203B41FA5}">
                      <a16:colId xmlns:a16="http://schemas.microsoft.com/office/drawing/2014/main" val="1955982879"/>
                    </a:ext>
                  </a:extLst>
                </a:gridCol>
                <a:gridCol w="914670">
                  <a:extLst>
                    <a:ext uri="{9D8B030D-6E8A-4147-A177-3AD203B41FA5}">
                      <a16:colId xmlns:a16="http://schemas.microsoft.com/office/drawing/2014/main" val="3688760409"/>
                    </a:ext>
                  </a:extLst>
                </a:gridCol>
                <a:gridCol w="1366765">
                  <a:extLst>
                    <a:ext uri="{9D8B030D-6E8A-4147-A177-3AD203B41FA5}">
                      <a16:colId xmlns:a16="http://schemas.microsoft.com/office/drawing/2014/main" val="1023193051"/>
                    </a:ext>
                  </a:extLst>
                </a:gridCol>
                <a:gridCol w="1247887">
                  <a:extLst>
                    <a:ext uri="{9D8B030D-6E8A-4147-A177-3AD203B41FA5}">
                      <a16:colId xmlns:a16="http://schemas.microsoft.com/office/drawing/2014/main" val="1642301692"/>
                    </a:ext>
                  </a:extLst>
                </a:gridCol>
              </a:tblGrid>
              <a:tr h="303537">
                <a:tc>
                  <a:txBody>
                    <a:bodyPr/>
                    <a:lstStyle/>
                    <a:p>
                      <a:r>
                        <a:rPr lang="es-PA" dirty="0"/>
                        <a:t>M</a:t>
                      </a:r>
                      <a:endParaRPr lang="es-ES" dirty="0"/>
                    </a:p>
                  </a:txBody>
                  <a:tcPr/>
                </a:tc>
                <a:tc>
                  <a:txBody>
                    <a:bodyPr/>
                    <a:lstStyle/>
                    <a:p>
                      <a:r>
                        <a:rPr lang="es-PA" dirty="0"/>
                        <a:t>A</a:t>
                      </a:r>
                      <a:endParaRPr lang="es-ES" dirty="0"/>
                    </a:p>
                  </a:txBody>
                  <a:tcPr/>
                </a:tc>
                <a:tc>
                  <a:txBody>
                    <a:bodyPr/>
                    <a:lstStyle/>
                    <a:p>
                      <a:r>
                        <a:rPr lang="es-PA" dirty="0"/>
                        <a:t>M</a:t>
                      </a:r>
                      <a:endParaRPr lang="es-ES" dirty="0"/>
                    </a:p>
                  </a:txBody>
                  <a:tcPr/>
                </a:tc>
                <a:tc>
                  <a:txBody>
                    <a:bodyPr/>
                    <a:lstStyle/>
                    <a:p>
                      <a:r>
                        <a:rPr lang="es-PA" dirty="0"/>
                        <a:t>A</a:t>
                      </a:r>
                      <a:endParaRPr lang="es-ES" dirty="0"/>
                    </a:p>
                  </a:txBody>
                  <a:tcPr/>
                </a:tc>
                <a:tc>
                  <a:txBody>
                    <a:bodyPr/>
                    <a:lstStyle/>
                    <a:p>
                      <a:r>
                        <a:rPr lang="es-PA" dirty="0"/>
                        <a:t>J</a:t>
                      </a:r>
                      <a:endParaRPr lang="es-ES" dirty="0"/>
                    </a:p>
                  </a:txBody>
                  <a:tcPr/>
                </a:tc>
                <a:tc>
                  <a:txBody>
                    <a:bodyPr/>
                    <a:lstStyle/>
                    <a:p>
                      <a:r>
                        <a:rPr lang="es-PA" dirty="0"/>
                        <a:t>J</a:t>
                      </a:r>
                      <a:endParaRPr lang="es-ES" dirty="0"/>
                    </a:p>
                  </a:txBody>
                  <a:tcPr/>
                </a:tc>
                <a:tc>
                  <a:txBody>
                    <a:bodyPr/>
                    <a:lstStyle/>
                    <a:p>
                      <a:r>
                        <a:rPr lang="es-PA" dirty="0"/>
                        <a:t>A</a:t>
                      </a:r>
                      <a:endParaRPr lang="es-ES" dirty="0"/>
                    </a:p>
                  </a:txBody>
                  <a:tcPr/>
                </a:tc>
                <a:tc>
                  <a:txBody>
                    <a:bodyPr/>
                    <a:lstStyle/>
                    <a:p>
                      <a:r>
                        <a:rPr lang="es-PA" dirty="0"/>
                        <a:t>S</a:t>
                      </a:r>
                      <a:endParaRPr lang="es-ES" dirty="0"/>
                    </a:p>
                  </a:txBody>
                  <a:tcPr/>
                </a:tc>
                <a:tc>
                  <a:txBody>
                    <a:bodyPr/>
                    <a:lstStyle/>
                    <a:p>
                      <a:r>
                        <a:rPr lang="es-PA" dirty="0"/>
                        <a:t>O</a:t>
                      </a:r>
                      <a:endParaRPr lang="es-ES" dirty="0"/>
                    </a:p>
                  </a:txBody>
                  <a:tcPr/>
                </a:tc>
                <a:tc>
                  <a:txBody>
                    <a:bodyPr/>
                    <a:lstStyle/>
                    <a:p>
                      <a:r>
                        <a:rPr lang="es-PA" dirty="0"/>
                        <a:t>N</a:t>
                      </a:r>
                      <a:endParaRPr lang="es-ES" dirty="0"/>
                    </a:p>
                  </a:txBody>
                  <a:tcPr/>
                </a:tc>
                <a:extLst>
                  <a:ext uri="{0D108BD9-81ED-4DB2-BD59-A6C34878D82A}">
                    <a16:rowId xmlns:a16="http://schemas.microsoft.com/office/drawing/2014/main" val="2718436223"/>
                  </a:ext>
                </a:extLst>
              </a:tr>
              <a:tr h="2165847">
                <a:tc>
                  <a:txBody>
                    <a:bodyPr/>
                    <a:lstStyle/>
                    <a:p>
                      <a:r>
                        <a:rPr lang="es-PA" dirty="0"/>
                        <a:t>ORIENTACION </a:t>
                      </a:r>
                      <a:endParaRPr lang="es-ES" dirty="0"/>
                    </a:p>
                  </a:txBody>
                  <a:tcPr/>
                </a:tc>
                <a:tc>
                  <a:txBody>
                    <a:bodyPr/>
                    <a:lstStyle/>
                    <a:p>
                      <a:r>
                        <a:rPr lang="es-PA" dirty="0"/>
                        <a:t>TALLER </a:t>
                      </a:r>
                      <a:endParaRPr lang="es-ES" dirty="0"/>
                    </a:p>
                  </a:txBody>
                  <a:tcPr/>
                </a:tc>
                <a:tc>
                  <a:txBody>
                    <a:bodyPr/>
                    <a:lstStyle/>
                    <a:p>
                      <a:r>
                        <a:rPr lang="es-PA" dirty="0"/>
                        <a:t>Capacitaciones </a:t>
                      </a:r>
                      <a:endParaRPr lang="es-ES" dirty="0"/>
                    </a:p>
                  </a:txBody>
                  <a:tcPr/>
                </a:tc>
                <a:tc>
                  <a:txBody>
                    <a:bodyPr/>
                    <a:lstStyle/>
                    <a:p>
                      <a:r>
                        <a:rPr lang="es-PA" dirty="0"/>
                        <a:t>Practicas </a:t>
                      </a:r>
                      <a:endParaRPr lang="es-ES" dirty="0"/>
                    </a:p>
                  </a:txBody>
                  <a:tcPr/>
                </a:tc>
                <a:tc>
                  <a:txBody>
                    <a:bodyPr/>
                    <a:lstStyle/>
                    <a:p>
                      <a:r>
                        <a:rPr lang="es-PA" dirty="0"/>
                        <a:t>Practicas </a:t>
                      </a:r>
                      <a:endParaRPr lang="es-ES" dirty="0"/>
                    </a:p>
                  </a:txBody>
                  <a:tcPr/>
                </a:tc>
                <a:tc>
                  <a:txBody>
                    <a:bodyPr/>
                    <a:lstStyle/>
                    <a:p>
                      <a:r>
                        <a:rPr lang="es-PA" dirty="0"/>
                        <a:t>Practicas </a:t>
                      </a:r>
                      <a:endParaRPr lang="es-ES" dirty="0"/>
                    </a:p>
                  </a:txBody>
                  <a:tcPr/>
                </a:tc>
                <a:tc>
                  <a:txBody>
                    <a:bodyPr/>
                    <a:lstStyle/>
                    <a:p>
                      <a:r>
                        <a:rPr lang="es-PA" dirty="0"/>
                        <a:t>Practicas </a:t>
                      </a:r>
                      <a:endParaRPr lang="es-ES" dirty="0"/>
                    </a:p>
                  </a:txBody>
                  <a:tcPr/>
                </a:tc>
                <a:tc>
                  <a:txBody>
                    <a:bodyPr/>
                    <a:lstStyle/>
                    <a:p>
                      <a:r>
                        <a:rPr lang="es-PA" dirty="0"/>
                        <a:t>Practicas </a:t>
                      </a:r>
                      <a:endParaRPr lang="es-ES" dirty="0"/>
                    </a:p>
                  </a:txBody>
                  <a:tcPr/>
                </a:tc>
                <a:tc>
                  <a:txBody>
                    <a:bodyPr/>
                    <a:lstStyle/>
                    <a:p>
                      <a:r>
                        <a:rPr lang="es-PA" dirty="0"/>
                        <a:t>Presentación de  técnica</a:t>
                      </a:r>
                      <a:endParaRPr lang="es-ES" dirty="0"/>
                    </a:p>
                  </a:txBody>
                  <a:tcPr/>
                </a:tc>
                <a:tc>
                  <a:txBody>
                    <a:bodyPr/>
                    <a:lstStyle/>
                    <a:p>
                      <a:r>
                        <a:rPr lang="es-PA" dirty="0"/>
                        <a:t>Resultados </a:t>
                      </a:r>
                      <a:endParaRPr lang="es-ES" dirty="0"/>
                    </a:p>
                  </a:txBody>
                  <a:tcPr/>
                </a:tc>
                <a:extLst>
                  <a:ext uri="{0D108BD9-81ED-4DB2-BD59-A6C34878D82A}">
                    <a16:rowId xmlns:a16="http://schemas.microsoft.com/office/drawing/2014/main" val="2144129803"/>
                  </a:ext>
                </a:extLst>
              </a:tr>
              <a:tr h="303537">
                <a:tc>
                  <a:txBody>
                    <a:bodyPr/>
                    <a:lstStyle/>
                    <a:p>
                      <a:r>
                        <a:rPr lang="es-ES" dirty="0"/>
                        <a:t>1</a:t>
                      </a:r>
                    </a:p>
                  </a:txBody>
                  <a:tcPr/>
                </a:tc>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extLst>
                  <a:ext uri="{0D108BD9-81ED-4DB2-BD59-A6C34878D82A}">
                    <a16:rowId xmlns:a16="http://schemas.microsoft.com/office/drawing/2014/main" val="1451709317"/>
                  </a:ext>
                </a:extLst>
              </a:tr>
              <a:tr h="303537">
                <a:tc>
                  <a:txBody>
                    <a:bodyPr/>
                    <a:lstStyle/>
                    <a:p>
                      <a:r>
                        <a:rPr lang="es-ES" dirty="0"/>
                        <a:t>2</a:t>
                      </a:r>
                    </a:p>
                  </a:txBody>
                  <a:tcPr/>
                </a:tc>
                <a:tc>
                  <a:txBody>
                    <a:bodyPr/>
                    <a:lstStyle/>
                    <a:p>
                      <a:endParaRPr lang="es-ES" dirty="0"/>
                    </a:p>
                  </a:txBody>
                  <a:tcPr/>
                </a:tc>
                <a:tc>
                  <a:txBody>
                    <a:bodyPr/>
                    <a:lstStyle/>
                    <a:p>
                      <a:endParaRPr lang="es-ES" dirty="0"/>
                    </a:p>
                  </a:txBody>
                  <a:tcPr/>
                </a:tc>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extLst>
                  <a:ext uri="{0D108BD9-81ED-4DB2-BD59-A6C34878D82A}">
                    <a16:rowId xmlns:a16="http://schemas.microsoft.com/office/drawing/2014/main" val="2319665918"/>
                  </a:ext>
                </a:extLst>
              </a:tr>
              <a:tr h="303537">
                <a:tc>
                  <a:txBody>
                    <a:bodyPr/>
                    <a:lstStyle/>
                    <a:p>
                      <a:r>
                        <a:rPr lang="es-ES" dirty="0"/>
                        <a:t>3</a:t>
                      </a:r>
                    </a:p>
                  </a:txBody>
                  <a:tcPr/>
                </a:tc>
                <a:tc>
                  <a:txBody>
                    <a:bodyPr/>
                    <a:lstStyle/>
                    <a:p>
                      <a:endParaRPr lang="es-ES" dirty="0"/>
                    </a:p>
                  </a:txBody>
                  <a:tcPr/>
                </a:tc>
                <a:tc>
                  <a:txBody>
                    <a:bodyPr/>
                    <a:lstStyle/>
                    <a:p>
                      <a:endParaRPr lang="es-ES"/>
                    </a:p>
                  </a:txBody>
                  <a:tcPr/>
                </a:tc>
                <a:tc>
                  <a:txBody>
                    <a:bodyPr/>
                    <a:lstStyle/>
                    <a:p>
                      <a:endParaRPr lang="es-ES" dirty="0"/>
                    </a:p>
                  </a:txBody>
                  <a:tcPr/>
                </a:tc>
                <a:tc>
                  <a:txBody>
                    <a:bodyPr/>
                    <a:lstStyle/>
                    <a:p>
                      <a:endParaRPr lang="es-ES" dirty="0"/>
                    </a:p>
                  </a:txBody>
                  <a:tcPr/>
                </a:tc>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extLst>
                  <a:ext uri="{0D108BD9-81ED-4DB2-BD59-A6C34878D82A}">
                    <a16:rowId xmlns:a16="http://schemas.microsoft.com/office/drawing/2014/main" val="592097339"/>
                  </a:ext>
                </a:extLst>
              </a:tr>
              <a:tr h="303537">
                <a:tc>
                  <a:txBody>
                    <a:bodyPr/>
                    <a:lstStyle/>
                    <a:p>
                      <a:r>
                        <a:rPr lang="es-ES" dirty="0"/>
                        <a:t>4</a:t>
                      </a:r>
                    </a:p>
                  </a:txBody>
                  <a:tcPr/>
                </a:tc>
                <a:tc>
                  <a:txBody>
                    <a:bodyPr/>
                    <a:lstStyle/>
                    <a:p>
                      <a:endParaRPr lang="es-ES" dirty="0"/>
                    </a:p>
                  </a:txBody>
                  <a:tcPr/>
                </a:tc>
                <a:tc>
                  <a:txBody>
                    <a:bodyPr/>
                    <a:lstStyle/>
                    <a:p>
                      <a:endParaRPr lang="es-ES" dirty="0"/>
                    </a:p>
                  </a:txBody>
                  <a:tcPr/>
                </a:tc>
                <a:tc>
                  <a:txBody>
                    <a:bodyPr/>
                    <a:lstStyle/>
                    <a:p>
                      <a:endParaRPr lang="es-ES" dirty="0"/>
                    </a:p>
                  </a:txBody>
                  <a:tcPr/>
                </a:tc>
                <a:tc>
                  <a:txBody>
                    <a:bodyPr/>
                    <a:lstStyle/>
                    <a:p>
                      <a:endParaRPr lang="es-ES" dirty="0"/>
                    </a:p>
                  </a:txBody>
                  <a:tcPr/>
                </a:tc>
                <a:tc>
                  <a:txBody>
                    <a:bodyPr/>
                    <a:lstStyle/>
                    <a:p>
                      <a:endParaRPr lang="es-ES" dirty="0"/>
                    </a:p>
                  </a:txBody>
                  <a:tcPr/>
                </a:tc>
                <a:tc>
                  <a:txBody>
                    <a:bodyPr/>
                    <a:lstStyle/>
                    <a:p>
                      <a:endParaRPr lang="es-ES" dirty="0"/>
                    </a:p>
                  </a:txBody>
                  <a:tcPr/>
                </a:tc>
                <a:tc>
                  <a:txBody>
                    <a:bodyPr/>
                    <a:lstStyle/>
                    <a:p>
                      <a:endParaRPr lang="es-ES" dirty="0"/>
                    </a:p>
                  </a:txBody>
                  <a:tcPr/>
                </a:tc>
                <a:tc>
                  <a:txBody>
                    <a:bodyPr/>
                    <a:lstStyle/>
                    <a:p>
                      <a:endParaRPr lang="es-ES"/>
                    </a:p>
                  </a:txBody>
                  <a:tcPr/>
                </a:tc>
                <a:tc>
                  <a:txBody>
                    <a:bodyPr/>
                    <a:lstStyle/>
                    <a:p>
                      <a:endParaRPr lang="es-ES" dirty="0"/>
                    </a:p>
                  </a:txBody>
                  <a:tcPr/>
                </a:tc>
                <a:extLst>
                  <a:ext uri="{0D108BD9-81ED-4DB2-BD59-A6C34878D82A}">
                    <a16:rowId xmlns:a16="http://schemas.microsoft.com/office/drawing/2014/main" val="3016894444"/>
                  </a:ext>
                </a:extLst>
              </a:tr>
            </a:tbl>
          </a:graphicData>
        </a:graphic>
      </p:graphicFrame>
      <p:sp>
        <p:nvSpPr>
          <p:cNvPr id="4" name="Marcador de pie de página 3">
            <a:extLst>
              <a:ext uri="{FF2B5EF4-FFF2-40B4-BE49-F238E27FC236}">
                <a16:creationId xmlns:a16="http://schemas.microsoft.com/office/drawing/2014/main" id="{3A00C4D5-24CE-47CE-8A1B-CA40055DE75E}"/>
              </a:ext>
            </a:extLst>
          </p:cNvPr>
          <p:cNvSpPr>
            <a:spLocks noGrp="1"/>
          </p:cNvSpPr>
          <p:nvPr>
            <p:ph type="ftr" sz="quarter" idx="11"/>
          </p:nvPr>
        </p:nvSpPr>
        <p:spPr/>
        <p:txBody>
          <a:bodyPr/>
          <a:lstStyle/>
          <a:p>
            <a:r>
              <a:rPr lang="es-ES" dirty="0"/>
              <a:t>14</a:t>
            </a:r>
          </a:p>
        </p:txBody>
      </p:sp>
    </p:spTree>
    <p:extLst>
      <p:ext uri="{BB962C8B-B14F-4D97-AF65-F5344CB8AC3E}">
        <p14:creationId xmlns:p14="http://schemas.microsoft.com/office/powerpoint/2010/main" val="2056521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2B421E-330F-40C9-BB0E-EC18149A9680}"/>
              </a:ext>
            </a:extLst>
          </p:cNvPr>
          <p:cNvSpPr>
            <a:spLocks noGrp="1"/>
          </p:cNvSpPr>
          <p:nvPr>
            <p:ph type="title"/>
          </p:nvPr>
        </p:nvSpPr>
        <p:spPr/>
        <p:txBody>
          <a:bodyPr/>
          <a:lstStyle/>
          <a:p>
            <a:r>
              <a:rPr lang="es-PA" dirty="0"/>
              <a:t>Video</a:t>
            </a:r>
            <a:endParaRPr lang="es-ES" dirty="0"/>
          </a:p>
        </p:txBody>
      </p:sp>
      <p:pic>
        <p:nvPicPr>
          <p:cNvPr id="5" name="Elementos multimedia en línea 4" title="Actividades - Rutina diaria para niños">
            <a:hlinkClick r:id="" action="ppaction://media"/>
            <a:extLst>
              <a:ext uri="{FF2B5EF4-FFF2-40B4-BE49-F238E27FC236}">
                <a16:creationId xmlns:a16="http://schemas.microsoft.com/office/drawing/2014/main" id="{57540248-C60A-424B-8626-6353E16ED2D1}"/>
              </a:ext>
            </a:extLst>
          </p:cNvPr>
          <p:cNvPicPr>
            <a:picLocks noGrp="1" noRot="1" noChangeAspect="1"/>
          </p:cNvPicPr>
          <p:nvPr>
            <p:ph idx="1"/>
            <a:videoFile r:link="rId1"/>
          </p:nvPr>
        </p:nvPicPr>
        <p:blipFill>
          <a:blip r:embed="rId3"/>
          <a:stretch>
            <a:fillRect/>
          </a:stretch>
        </p:blipFill>
        <p:spPr>
          <a:xfrm>
            <a:off x="1180407" y="1197033"/>
            <a:ext cx="10507288" cy="4938775"/>
          </a:xfrm>
          <a:prstGeom prst="rect">
            <a:avLst/>
          </a:prstGeom>
        </p:spPr>
      </p:pic>
      <p:sp>
        <p:nvSpPr>
          <p:cNvPr id="4" name="Marcador de pie de página 3">
            <a:extLst>
              <a:ext uri="{FF2B5EF4-FFF2-40B4-BE49-F238E27FC236}">
                <a16:creationId xmlns:a16="http://schemas.microsoft.com/office/drawing/2014/main" id="{E0CE46BE-5182-4101-89D0-BC672D81AAC3}"/>
              </a:ext>
            </a:extLst>
          </p:cNvPr>
          <p:cNvSpPr>
            <a:spLocks noGrp="1"/>
          </p:cNvSpPr>
          <p:nvPr>
            <p:ph type="ftr" sz="quarter" idx="11"/>
          </p:nvPr>
        </p:nvSpPr>
        <p:spPr/>
        <p:txBody>
          <a:bodyPr/>
          <a:lstStyle/>
          <a:p>
            <a:r>
              <a:rPr lang="es-ES" dirty="0"/>
              <a:t>15</a:t>
            </a:r>
          </a:p>
        </p:txBody>
      </p:sp>
    </p:spTree>
    <p:extLst>
      <p:ext uri="{BB962C8B-B14F-4D97-AF65-F5344CB8AC3E}">
        <p14:creationId xmlns:p14="http://schemas.microsoft.com/office/powerpoint/2010/main" val="3690585532"/>
      </p:ext>
    </p:extLst>
  </p:cSld>
  <p:clrMapOvr>
    <a:masterClrMapping/>
  </p:clrMapOvr>
</p:sld>
</file>

<file path=ppt/theme/theme1.xml><?xml version="1.0" encoding="utf-8"?>
<a:theme xmlns:a="http://schemas.openxmlformats.org/drawingml/2006/main" name="Espiral">
  <a:themeElements>
    <a:clrScheme name="Azul cáli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412</TotalTime>
  <Words>549</Words>
  <Application>Microsoft Office PowerPoint</Application>
  <PresentationFormat>Panorámica</PresentationFormat>
  <Paragraphs>116</Paragraphs>
  <Slides>15</Slides>
  <Notes>4</Notes>
  <HiddenSlides>0</HiddenSlides>
  <MMClips>1</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15</vt:i4>
      </vt:variant>
    </vt:vector>
  </HeadingPairs>
  <TitlesOfParts>
    <vt:vector size="24" baseType="lpstr">
      <vt:lpstr>Arial</vt:lpstr>
      <vt:lpstr>Calibri</vt:lpstr>
      <vt:lpstr>Century Gothic</vt:lpstr>
      <vt:lpstr>Lucida Sans Unicode</vt:lpstr>
      <vt:lpstr>Tahoma</vt:lpstr>
      <vt:lpstr>Trebuchet MS</vt:lpstr>
      <vt:lpstr>Wingdings</vt:lpstr>
      <vt:lpstr>Wingdings 3</vt:lpstr>
      <vt:lpstr>Espiral</vt:lpstr>
      <vt:lpstr>INSTITUTO PANAMEÑO DE HABITACIÓN ESPECIAL  EXTENSIÓN PENONOMÉ</vt:lpstr>
      <vt:lpstr>                       Índice  </vt:lpstr>
      <vt:lpstr>Situación </vt:lpstr>
      <vt:lpstr>Objetivo:</vt:lpstr>
      <vt:lpstr>Población Seleccionada Grupo de Parvulario 2  </vt:lpstr>
      <vt:lpstr>Técnica de trabajo Social</vt:lpstr>
      <vt:lpstr>¿Qué son las actividades de la vida diaria?</vt:lpstr>
      <vt:lpstr>Clasificación de las actividades diarias</vt:lpstr>
      <vt:lpstr>Alimentación </vt:lpstr>
      <vt:lpstr>Vistiéndose </vt:lpstr>
      <vt:lpstr>Bañarse </vt:lpstr>
      <vt:lpstr>Higiene  </vt:lpstr>
      <vt:lpstr>Quienes van hacerlo </vt:lpstr>
      <vt:lpstr>Tiempo  DURANTE LAS 4 SEMANAS DE CADA MES </vt:lpstr>
      <vt:lpstr>Video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Lourdes Martinez</dc:creator>
  <cp:lastModifiedBy>Cemicyt</cp:lastModifiedBy>
  <cp:revision>59</cp:revision>
  <dcterms:created xsi:type="dcterms:W3CDTF">2020-01-29T00:58:01Z</dcterms:created>
  <dcterms:modified xsi:type="dcterms:W3CDTF">2020-02-05T16:13:32Z</dcterms:modified>
</cp:coreProperties>
</file>